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media/image104.jpg" ContentType="image/jpeg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312" r:id="rId1"/>
    <p:sldMasterId id="2147484329" r:id="rId2"/>
    <p:sldMasterId id="2147484335" r:id="rId3"/>
    <p:sldMasterId id="2147484341" r:id="rId4"/>
  </p:sldMasterIdLst>
  <p:notesMasterIdLst>
    <p:notesMasterId r:id="rId55"/>
  </p:notesMasterIdLst>
  <p:handoutMasterIdLst>
    <p:handoutMasterId r:id="rId56"/>
  </p:handoutMasterIdLst>
  <p:sldIdLst>
    <p:sldId id="685" r:id="rId5"/>
    <p:sldId id="2274" r:id="rId6"/>
    <p:sldId id="256" r:id="rId7"/>
    <p:sldId id="2233" r:id="rId8"/>
    <p:sldId id="2271" r:id="rId9"/>
    <p:sldId id="2215" r:id="rId10"/>
    <p:sldId id="2234" r:id="rId11"/>
    <p:sldId id="2276" r:id="rId12"/>
    <p:sldId id="2217" r:id="rId13"/>
    <p:sldId id="2277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278" r:id="rId28"/>
    <p:sldId id="2279" r:id="rId29"/>
    <p:sldId id="2280" r:id="rId30"/>
    <p:sldId id="2281" r:id="rId31"/>
    <p:sldId id="2282" r:id="rId32"/>
    <p:sldId id="2283" r:id="rId33"/>
    <p:sldId id="2284" r:id="rId34"/>
    <p:sldId id="2285" r:id="rId35"/>
    <p:sldId id="719" r:id="rId36"/>
    <p:sldId id="2286" r:id="rId37"/>
    <p:sldId id="2226" r:id="rId38"/>
    <p:sldId id="2232" r:id="rId39"/>
    <p:sldId id="2219" r:id="rId40"/>
    <p:sldId id="2220" r:id="rId41"/>
    <p:sldId id="2222" r:id="rId42"/>
    <p:sldId id="2223" r:id="rId43"/>
    <p:sldId id="2224" r:id="rId44"/>
    <p:sldId id="2230" r:id="rId45"/>
    <p:sldId id="2227" r:id="rId46"/>
    <p:sldId id="2229" r:id="rId47"/>
    <p:sldId id="2231" r:id="rId48"/>
    <p:sldId id="2218" r:id="rId49"/>
    <p:sldId id="2240" r:id="rId50"/>
    <p:sldId id="2254" r:id="rId51"/>
    <p:sldId id="2253" r:id="rId52"/>
    <p:sldId id="2255" r:id="rId53"/>
    <p:sldId id="2275" r:id="rId54"/>
  </p:sldIdLst>
  <p:sldSz cx="9144000" cy="5143500" type="screen16x9"/>
  <p:notesSz cx="6742113" cy="9872663"/>
  <p:custDataLst>
    <p:tags r:id="rId5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07F7AEB2-2FC7-7141-B7A9-EA2584B1F949}">
          <p14:sldIdLst>
            <p14:sldId id="685"/>
            <p14:sldId id="2274"/>
            <p14:sldId id="256"/>
            <p14:sldId id="2233"/>
            <p14:sldId id="2271"/>
            <p14:sldId id="2215"/>
            <p14:sldId id="2234"/>
            <p14:sldId id="2276"/>
            <p14:sldId id="2217"/>
            <p14:sldId id="2277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278"/>
            <p14:sldId id="2279"/>
            <p14:sldId id="2280"/>
            <p14:sldId id="2281"/>
            <p14:sldId id="2282"/>
            <p14:sldId id="2283"/>
            <p14:sldId id="2284"/>
            <p14:sldId id="2285"/>
            <p14:sldId id="719"/>
            <p14:sldId id="2286"/>
            <p14:sldId id="2226"/>
            <p14:sldId id="2232"/>
            <p14:sldId id="2219"/>
            <p14:sldId id="2220"/>
            <p14:sldId id="2222"/>
            <p14:sldId id="2223"/>
            <p14:sldId id="2224"/>
            <p14:sldId id="2230"/>
            <p14:sldId id="2227"/>
            <p14:sldId id="2229"/>
            <p14:sldId id="2231"/>
            <p14:sldId id="2218"/>
          </p14:sldIdLst>
        </p14:section>
        <p14:section name="Outro" id="{84C19246-B80C-0A40-9DC3-4801C4B1DBD2}">
          <p14:sldIdLst>
            <p14:sldId id="2240"/>
            <p14:sldId id="2254"/>
            <p14:sldId id="2253"/>
            <p14:sldId id="2255"/>
            <p14:sldId id="2275"/>
          </p14:sldIdLst>
        </p14:section>
      </p14:sectionLst>
    </p:ext>
    <p:ext uri="{EFAFB233-063F-42B5-8137-9DF3F51BA10A}">
      <p15:sldGuideLst xmlns:p15="http://schemas.microsoft.com/office/powerpoint/2012/main">
        <p15:guide id="4" orient="horz" pos="204" userDrawn="1">
          <p15:clr>
            <a:srgbClr val="A4A3A4"/>
          </p15:clr>
        </p15:guide>
        <p15:guide id="8" orient="horz" pos="2041" userDrawn="1">
          <p15:clr>
            <a:srgbClr val="A4A3A4"/>
          </p15:clr>
        </p15:guide>
        <p15:guide id="9" orient="horz" pos="931" userDrawn="1">
          <p15:clr>
            <a:srgbClr val="A4A3A4"/>
          </p15:clr>
        </p15:guide>
        <p15:guide id="10" orient="horz" pos="3267" userDrawn="1">
          <p15:clr>
            <a:srgbClr val="A4A3A4"/>
          </p15:clr>
        </p15:guide>
        <p15:guide id="11" orient="horz" pos="713" userDrawn="1">
          <p15:clr>
            <a:srgbClr val="A4A3A4"/>
          </p15:clr>
        </p15:guide>
        <p15:guide id="12" orient="horz" pos="3493" userDrawn="1">
          <p15:clr>
            <a:srgbClr val="A4A3A4"/>
          </p15:clr>
        </p15:guide>
        <p15:guide id="13" orient="horz" pos="3719" userDrawn="1">
          <p15:clr>
            <a:srgbClr val="A4A3A4"/>
          </p15:clr>
        </p15:guide>
        <p15:guide id="14" orient="horz" pos="3879" userDrawn="1">
          <p15:clr>
            <a:srgbClr val="A4A3A4"/>
          </p15:clr>
        </p15:guide>
        <p15:guide id="15" pos="1939" userDrawn="1">
          <p15:clr>
            <a:srgbClr val="A4A3A4"/>
          </p15:clr>
        </p15:guide>
        <p15:guide id="16" pos="1847" userDrawn="1">
          <p15:clr>
            <a:srgbClr val="A4A3A4"/>
          </p15:clr>
        </p15:guide>
        <p15:guide id="17" pos="204" userDrawn="1">
          <p15:clr>
            <a:srgbClr val="A4A3A4"/>
          </p15:clr>
        </p15:guide>
        <p15:guide id="18" pos="7054" userDrawn="1">
          <p15:clr>
            <a:srgbClr val="A4A3A4"/>
          </p15:clr>
        </p15:guide>
        <p15:guide id="19" pos="5411" userDrawn="1">
          <p15:clr>
            <a:srgbClr val="A4A3A4"/>
          </p15:clr>
        </p15:guide>
        <p15:guide id="20" pos="5318" userDrawn="1">
          <p15:clr>
            <a:srgbClr val="A4A3A4"/>
          </p15:clr>
        </p15:guide>
        <p15:guide id="21" pos="3674" userDrawn="1">
          <p15:clr>
            <a:srgbClr val="A4A3A4"/>
          </p15:clr>
        </p15:guide>
        <p15:guide id="22" pos="3584" userDrawn="1">
          <p15:clr>
            <a:srgbClr val="A4A3A4"/>
          </p15:clr>
        </p15:guide>
        <p15:guide id="23" pos="3629" userDrawn="1">
          <p15:clr>
            <a:srgbClr val="A4A3A4"/>
          </p15:clr>
        </p15:guide>
        <p15:guide id="24" orient="horz" pos="216" userDrawn="1">
          <p15:clr>
            <a:srgbClr val="A4A3A4"/>
          </p15:clr>
        </p15:guide>
        <p15:guide id="25" orient="horz" pos="2160" userDrawn="1">
          <p15:clr>
            <a:srgbClr val="A4A3A4"/>
          </p15:clr>
        </p15:guide>
        <p15:guide id="26" orient="horz" pos="984" userDrawn="1">
          <p15:clr>
            <a:srgbClr val="A4A3A4"/>
          </p15:clr>
        </p15:guide>
        <p15:guide id="27" orient="horz" pos="3456" userDrawn="1">
          <p15:clr>
            <a:srgbClr val="A4A3A4"/>
          </p15:clr>
        </p15:guide>
        <p15:guide id="28" orient="horz" pos="744" userDrawn="1">
          <p15:clr>
            <a:srgbClr val="A4A3A4"/>
          </p15:clr>
        </p15:guide>
        <p15:guide id="29" orient="horz" pos="3697" userDrawn="1">
          <p15:clr>
            <a:srgbClr val="A4A3A4"/>
          </p15:clr>
        </p15:guide>
        <p15:guide id="30" orient="horz" pos="3936" userDrawn="1">
          <p15:clr>
            <a:srgbClr val="A4A3A4"/>
          </p15:clr>
        </p15:guide>
        <p15:guide id="31" orient="horz" pos="4104" userDrawn="1">
          <p15:clr>
            <a:srgbClr val="A4A3A4"/>
          </p15:clr>
        </p15:guide>
        <p15:guide id="32" pos="1667" userDrawn="1">
          <p15:clr>
            <a:srgbClr val="A4A3A4"/>
          </p15:clr>
        </p15:guide>
        <p15:guide id="33" pos="1588" userDrawn="1">
          <p15:clr>
            <a:srgbClr val="A4A3A4"/>
          </p15:clr>
        </p15:guide>
        <p15:guide id="34" pos="176" userDrawn="1">
          <p15:clr>
            <a:srgbClr val="A4A3A4"/>
          </p15:clr>
        </p15:guide>
        <p15:guide id="35" pos="6065" userDrawn="1">
          <p15:clr>
            <a:srgbClr val="A4A3A4"/>
          </p15:clr>
        </p15:guide>
        <p15:guide id="36" pos="4652" userDrawn="1">
          <p15:clr>
            <a:srgbClr val="A4A3A4"/>
          </p15:clr>
        </p15:guide>
        <p15:guide id="37" pos="4571" userDrawn="1">
          <p15:clr>
            <a:srgbClr val="A4A3A4"/>
          </p15:clr>
        </p15:guide>
        <p15:guide id="38" pos="3159" userDrawn="1">
          <p15:clr>
            <a:srgbClr val="A4A3A4"/>
          </p15:clr>
        </p15:guide>
        <p15:guide id="39" pos="3081" userDrawn="1">
          <p15:clr>
            <a:srgbClr val="A4A3A4"/>
          </p15:clr>
        </p15:guide>
        <p15:guide id="40" pos="3120" userDrawn="1">
          <p15:clr>
            <a:srgbClr val="A4A3A4"/>
          </p15:clr>
        </p15:guide>
        <p15:guide id="41" orient="horz" pos="-336">
          <p15:clr>
            <a:srgbClr val="A4A3A4"/>
          </p15:clr>
        </p15:guide>
        <p15:guide id="42" orient="horz" pos="1501">
          <p15:clr>
            <a:srgbClr val="A4A3A4"/>
          </p15:clr>
        </p15:guide>
        <p15:guide id="43" orient="horz" pos="391">
          <p15:clr>
            <a:srgbClr val="A4A3A4"/>
          </p15:clr>
        </p15:guide>
        <p15:guide id="44" orient="horz" pos="2727">
          <p15:clr>
            <a:srgbClr val="A4A3A4"/>
          </p15:clr>
        </p15:guide>
        <p15:guide id="45" orient="horz" pos="163">
          <p15:clr>
            <a:srgbClr val="A4A3A4"/>
          </p15:clr>
        </p15:guide>
        <p15:guide id="46" orient="horz" pos="2953">
          <p15:clr>
            <a:srgbClr val="A4A3A4"/>
          </p15:clr>
        </p15:guide>
        <p15:guide id="47" orient="horz" pos="3179">
          <p15:clr>
            <a:srgbClr val="A4A3A4"/>
          </p15:clr>
        </p15:guide>
        <p15:guide id="48" orient="horz" pos="3339">
          <p15:clr>
            <a:srgbClr val="A4A3A4"/>
          </p15:clr>
        </p15:guide>
        <p15:guide id="49" orient="horz" pos="-324">
          <p15:clr>
            <a:srgbClr val="A4A3A4"/>
          </p15:clr>
        </p15:guide>
        <p15:guide id="50" orient="horz" pos="1620">
          <p15:clr>
            <a:srgbClr val="A4A3A4"/>
          </p15:clr>
        </p15:guide>
        <p15:guide id="51" orient="horz" pos="444">
          <p15:clr>
            <a:srgbClr val="A4A3A4"/>
          </p15:clr>
        </p15:guide>
        <p15:guide id="52" orient="horz" pos="2916">
          <p15:clr>
            <a:srgbClr val="A4A3A4"/>
          </p15:clr>
        </p15:guide>
        <p15:guide id="53" orient="horz" pos="3157">
          <p15:clr>
            <a:srgbClr val="A4A3A4"/>
          </p15:clr>
        </p15:guide>
        <p15:guide id="54" orient="horz" pos="3396">
          <p15:clr>
            <a:srgbClr val="A4A3A4"/>
          </p15:clr>
        </p15:guide>
        <p15:guide id="55" orient="horz" pos="3564">
          <p15:clr>
            <a:srgbClr val="A4A3A4"/>
          </p15:clr>
        </p15:guide>
        <p15:guide id="56" pos="1699">
          <p15:clr>
            <a:srgbClr val="A4A3A4"/>
          </p15:clr>
        </p15:guide>
        <p15:guide id="57" pos="1607">
          <p15:clr>
            <a:srgbClr val="A4A3A4"/>
          </p15:clr>
        </p15:guide>
        <p15:guide id="58" pos="-36">
          <p15:clr>
            <a:srgbClr val="A4A3A4"/>
          </p15:clr>
        </p15:guide>
        <p15:guide id="59" pos="6814">
          <p15:clr>
            <a:srgbClr val="A4A3A4"/>
          </p15:clr>
        </p15:guide>
        <p15:guide id="60" pos="5171">
          <p15:clr>
            <a:srgbClr val="A4A3A4"/>
          </p15:clr>
        </p15:guide>
        <p15:guide id="61" pos="5078">
          <p15:clr>
            <a:srgbClr val="A4A3A4"/>
          </p15:clr>
        </p15:guide>
        <p15:guide id="62" pos="3434">
          <p15:clr>
            <a:srgbClr val="A4A3A4"/>
          </p15:clr>
        </p15:guide>
        <p15:guide id="63" pos="3344">
          <p15:clr>
            <a:srgbClr val="A4A3A4"/>
          </p15:clr>
        </p15:guide>
        <p15:guide id="64" pos="3389">
          <p15:clr>
            <a:srgbClr val="A4A3A4"/>
          </p15:clr>
        </p15:guide>
        <p15:guide id="65" pos="1427">
          <p15:clr>
            <a:srgbClr val="A4A3A4"/>
          </p15:clr>
        </p15:guide>
        <p15:guide id="66" pos="1348">
          <p15:clr>
            <a:srgbClr val="A4A3A4"/>
          </p15:clr>
        </p15:guide>
        <p15:guide id="67" pos="-64">
          <p15:clr>
            <a:srgbClr val="A4A3A4"/>
          </p15:clr>
        </p15:guide>
        <p15:guide id="68" pos="5825">
          <p15:clr>
            <a:srgbClr val="A4A3A4"/>
          </p15:clr>
        </p15:guide>
        <p15:guide id="69" pos="4412">
          <p15:clr>
            <a:srgbClr val="A4A3A4"/>
          </p15:clr>
        </p15:guide>
        <p15:guide id="70" pos="4331">
          <p15:clr>
            <a:srgbClr val="A4A3A4"/>
          </p15:clr>
        </p15:guide>
        <p15:guide id="71" pos="2919">
          <p15:clr>
            <a:srgbClr val="A4A3A4"/>
          </p15:clr>
        </p15:guide>
        <p15:guide id="72" pos="2841">
          <p15:clr>
            <a:srgbClr val="A4A3A4"/>
          </p15:clr>
        </p15:guide>
        <p15:guide id="7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64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pos="299" userDrawn="1">
          <p15:clr>
            <a:srgbClr val="A4A3A4"/>
          </p15:clr>
        </p15:guide>
        <p15:guide id="4" pos="3985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  <p15:guide id="6" pos="2124" userDrawn="1">
          <p15:clr>
            <a:srgbClr val="A4A3A4"/>
          </p15:clr>
        </p15:guide>
        <p15:guide id="7" pos="296" userDrawn="1">
          <p15:clr>
            <a:srgbClr val="A4A3A4"/>
          </p15:clr>
        </p15:guide>
        <p15:guide id="8" pos="395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da2" initials="d" lastIdx="6" clrIdx="0"/>
  <p:cmAuthor id="1" name="Dada" initials="DT" lastIdx="20" clrIdx="1"/>
  <p:cmAuthor id="2" name="Dada-Design" initials="D" lastIdx="4" clrIdx="2"/>
  <p:cmAuthor id="3" name="kair" initials="kr" lastIdx="3" clrIdx="3"/>
  <p:cmAuthor id="4" name="Rannenberg" initials="R" lastIdx="1" clrIdx="4">
    <p:extLst>
      <p:ext uri="{19B8F6BF-5375-455C-9EA6-DF929625EA0E}">
        <p15:presenceInfo xmlns:p15="http://schemas.microsoft.com/office/powerpoint/2012/main" userId="Rannenberg" providerId="None"/>
      </p:ext>
    </p:extLst>
  </p:cmAuthor>
  <p:cmAuthor id="5" name="Microsoft account" initials="Ma" lastIdx="7" clrIdx="5">
    <p:extLst>
      <p:ext uri="{19B8F6BF-5375-455C-9EA6-DF929625EA0E}">
        <p15:presenceInfo xmlns:p15="http://schemas.microsoft.com/office/powerpoint/2012/main" userId="1c865d31a8a4da29" providerId="Windows Live"/>
      </p:ext>
    </p:extLst>
  </p:cmAuthor>
  <p:cmAuthor id="6" name="Microsoft-Konto" initials="M" lastIdx="1" clrIdx="6">
    <p:extLst>
      <p:ext uri="{19B8F6BF-5375-455C-9EA6-DF929625EA0E}">
        <p15:presenceInfo xmlns:p15="http://schemas.microsoft.com/office/powerpoint/2012/main" userId="fc8590301008432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C8FA"/>
    <a:srgbClr val="14C5F1"/>
    <a:srgbClr val="0DA6CA"/>
    <a:srgbClr val="11ADD3"/>
    <a:srgbClr val="154194"/>
    <a:srgbClr val="0D4193"/>
    <a:srgbClr val="4472C4"/>
    <a:srgbClr val="164194"/>
    <a:srgbClr val="FEEB17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B61BCB-108B-EC45-92CE-9700FC5A180D}" v="77" dt="2026-01-26T08:29:11.7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96264" autoAdjust="0"/>
  </p:normalViewPr>
  <p:slideViewPr>
    <p:cSldViewPr snapToGrid="0" snapToObjects="1">
      <p:cViewPr varScale="1">
        <p:scale>
          <a:sx n="72" d="100"/>
          <a:sy n="72" d="100"/>
        </p:scale>
        <p:origin x="448" y="52"/>
      </p:cViewPr>
      <p:guideLst>
        <p:guide orient="horz" pos="204"/>
        <p:guide orient="horz" pos="2041"/>
        <p:guide orient="horz" pos="931"/>
        <p:guide orient="horz" pos="3267"/>
        <p:guide orient="horz" pos="713"/>
        <p:guide orient="horz" pos="3493"/>
        <p:guide orient="horz" pos="3719"/>
        <p:guide orient="horz" pos="3879"/>
        <p:guide pos="1939"/>
        <p:guide pos="1847"/>
        <p:guide pos="204"/>
        <p:guide pos="7054"/>
        <p:guide pos="5411"/>
        <p:guide pos="5318"/>
        <p:guide pos="3674"/>
        <p:guide pos="3584"/>
        <p:guide pos="3629"/>
        <p:guide orient="horz" pos="216"/>
        <p:guide orient="horz" pos="2160"/>
        <p:guide orient="horz" pos="984"/>
        <p:guide orient="horz" pos="3456"/>
        <p:guide orient="horz" pos="744"/>
        <p:guide orient="horz" pos="3697"/>
        <p:guide orient="horz" pos="3936"/>
        <p:guide orient="horz" pos="4104"/>
        <p:guide pos="1667"/>
        <p:guide pos="1588"/>
        <p:guide pos="176"/>
        <p:guide pos="6065"/>
        <p:guide pos="4652"/>
        <p:guide pos="4571"/>
        <p:guide pos="3159"/>
        <p:guide pos="3081"/>
        <p:guide pos="3120"/>
        <p:guide orient="horz" pos="-336"/>
        <p:guide orient="horz" pos="1501"/>
        <p:guide orient="horz" pos="391"/>
        <p:guide orient="horz" pos="2727"/>
        <p:guide orient="horz" pos="163"/>
        <p:guide orient="horz" pos="2953"/>
        <p:guide orient="horz" pos="3179"/>
        <p:guide orient="horz" pos="3339"/>
        <p:guide orient="horz" pos="-324"/>
        <p:guide orient="horz" pos="1620"/>
        <p:guide orient="horz" pos="444"/>
        <p:guide orient="horz" pos="2916"/>
        <p:guide orient="horz" pos="3157"/>
        <p:guide orient="horz" pos="3396"/>
        <p:guide orient="horz" pos="3564"/>
        <p:guide pos="1699"/>
        <p:guide pos="1607"/>
        <p:guide pos="-36"/>
        <p:guide pos="6814"/>
        <p:guide pos="5171"/>
        <p:guide pos="5078"/>
        <p:guide pos="3434"/>
        <p:guide pos="3344"/>
        <p:guide pos="3389"/>
        <p:guide pos="1427"/>
        <p:guide pos="1348"/>
        <p:guide pos="-64"/>
        <p:guide pos="5825"/>
        <p:guide pos="4412"/>
        <p:guide pos="4331"/>
        <p:guide pos="2919"/>
        <p:guide pos="284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8" d="100"/>
          <a:sy n="88" d="100"/>
        </p:scale>
        <p:origin x="2488" y="200"/>
      </p:cViewPr>
      <p:guideLst>
        <p:guide orient="horz" pos="2864"/>
        <p:guide pos="2142"/>
        <p:guide pos="299"/>
        <p:guide pos="3985"/>
        <p:guide orient="horz" pos="3110"/>
        <p:guide pos="2124"/>
        <p:guide pos="296"/>
        <p:guide pos="39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commentAuthors" Target="commentAuthors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gs" Target="tags/tag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svg"/><Relationship Id="rId1" Type="http://schemas.openxmlformats.org/officeDocument/2006/relationships/image" Target="../media/image4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svg"/><Relationship Id="rId1" Type="http://schemas.openxmlformats.org/officeDocument/2006/relationships/image" Target="../media/image4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E0B5E0-3A74-4D35-9B8F-07CE21D72B71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5DDA1527-75AE-4178-BF0A-53366948146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200" b="1" baseline="0" dirty="0">
              <a:solidFill>
                <a:schemeClr val="tx1"/>
              </a:solidFill>
              <a:latin typeface="Helvetica" panose="020B0604020202020204" pitchFamily="34" charset="0"/>
            </a:rPr>
            <a:t>Cybersecurity awareness ecosystem</a:t>
          </a:r>
        </a:p>
      </dgm:t>
    </dgm:pt>
    <dgm:pt modelId="{BF2801F0-A1C2-4FE6-81F5-AF2DF568B0E3}" type="parTrans" cxnId="{4441E061-701F-4EDA-B25A-1B904D48ACF7}">
      <dgm:prSet/>
      <dgm:spPr/>
      <dgm:t>
        <a:bodyPr/>
        <a:lstStyle/>
        <a:p>
          <a:endParaRPr lang="en-US" sz="2400"/>
        </a:p>
      </dgm:t>
    </dgm:pt>
    <dgm:pt modelId="{779E072E-C3D7-41A8-9595-E71F9CFDFBE1}" type="sibTrans" cxnId="{4441E061-701F-4EDA-B25A-1B904D48ACF7}">
      <dgm:prSet/>
      <dgm:spPr/>
      <dgm:t>
        <a:bodyPr/>
        <a:lstStyle/>
        <a:p>
          <a:endParaRPr lang="en-US" sz="2400"/>
        </a:p>
      </dgm:t>
    </dgm:pt>
    <dgm:pt modelId="{2440E656-DDEC-4816-9BDD-7831A7522F6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200" b="1" baseline="0" dirty="0">
              <a:solidFill>
                <a:schemeClr val="tx1"/>
              </a:solidFill>
              <a:latin typeface="Helvetica" panose="020B0604020202020204" pitchFamily="34" charset="0"/>
            </a:rPr>
            <a:t>User friendly marketplace – TRAININGS PLATFORM</a:t>
          </a:r>
        </a:p>
      </dgm:t>
    </dgm:pt>
    <dgm:pt modelId="{11A19936-9185-47E9-940D-057E651DB548}" type="parTrans" cxnId="{6EFCCEC7-67BF-4FC4-8E3B-9F1148CEBA61}">
      <dgm:prSet/>
      <dgm:spPr/>
      <dgm:t>
        <a:bodyPr/>
        <a:lstStyle/>
        <a:p>
          <a:endParaRPr lang="en-US" sz="2400"/>
        </a:p>
      </dgm:t>
    </dgm:pt>
    <dgm:pt modelId="{906BF319-0058-4E16-B270-2CE18EF46E21}" type="sibTrans" cxnId="{6EFCCEC7-67BF-4FC4-8E3B-9F1148CEBA61}">
      <dgm:prSet/>
      <dgm:spPr/>
      <dgm:t>
        <a:bodyPr/>
        <a:lstStyle/>
        <a:p>
          <a:endParaRPr lang="en-US" sz="2400"/>
        </a:p>
      </dgm:t>
    </dgm:pt>
    <dgm:pt modelId="{560B4F88-2654-4A6D-9DCF-BDDD5312F8DA}" type="pres">
      <dgm:prSet presAssocID="{6BE0B5E0-3A74-4D35-9B8F-07CE21D72B71}" presName="root" presStyleCnt="0">
        <dgm:presLayoutVars>
          <dgm:dir/>
          <dgm:resizeHandles val="exact"/>
        </dgm:presLayoutVars>
      </dgm:prSet>
      <dgm:spPr/>
    </dgm:pt>
    <dgm:pt modelId="{4B5267F3-90B2-44DD-8320-0556DB1C1E9A}" type="pres">
      <dgm:prSet presAssocID="{5DDA1527-75AE-4178-BF0A-533669481466}" presName="compNode" presStyleCnt="0"/>
      <dgm:spPr/>
    </dgm:pt>
    <dgm:pt modelId="{790A5778-BD57-4C5A-B55C-A87A387CE57E}" type="pres">
      <dgm:prSet presAssocID="{5DDA1527-75AE-4178-BF0A-533669481466}" presName="iconBgRect" presStyleLbl="bgShp" presStyleIdx="0" presStyleCnt="2" custLinFactNeighborX="-14967"/>
      <dgm:spPr>
        <a:prstGeom prst="round2DiagRect">
          <a:avLst>
            <a:gd name="adj1" fmla="val 29727"/>
            <a:gd name="adj2" fmla="val 0"/>
          </a:avLst>
        </a:prstGeom>
      </dgm:spPr>
    </dgm:pt>
    <dgm:pt modelId="{4C79E7AD-C4FD-4478-BFE0-9FAF57B4242A}" type="pres">
      <dgm:prSet presAssocID="{5DDA1527-75AE-4178-BF0A-533669481466}" presName="iconRect" presStyleLbl="node1" presStyleIdx="0" presStyleCnt="2" custLinFactNeighborX="-2399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ield Tick with solid fill"/>
        </a:ext>
      </dgm:extLst>
    </dgm:pt>
    <dgm:pt modelId="{DD51864E-F710-41CF-A03C-6D7767D4D97A}" type="pres">
      <dgm:prSet presAssocID="{5DDA1527-75AE-4178-BF0A-533669481466}" presName="spaceRect" presStyleCnt="0"/>
      <dgm:spPr/>
    </dgm:pt>
    <dgm:pt modelId="{8FCB1A0E-3367-4571-975F-CDD4BA43D74F}" type="pres">
      <dgm:prSet presAssocID="{5DDA1527-75AE-4178-BF0A-533669481466}" presName="textRect" presStyleLbl="revTx" presStyleIdx="0" presStyleCnt="2" custLinFactNeighborX="-9126">
        <dgm:presLayoutVars>
          <dgm:chMax val="1"/>
          <dgm:chPref val="1"/>
        </dgm:presLayoutVars>
      </dgm:prSet>
      <dgm:spPr/>
    </dgm:pt>
    <dgm:pt modelId="{B26E0E8B-2897-4F04-9BB7-7321AA23F28F}" type="pres">
      <dgm:prSet presAssocID="{779E072E-C3D7-41A8-9595-E71F9CFDFBE1}" presName="sibTrans" presStyleCnt="0"/>
      <dgm:spPr/>
    </dgm:pt>
    <dgm:pt modelId="{D02C2A6A-F72D-4C1D-A066-E12D4B99F638}" type="pres">
      <dgm:prSet presAssocID="{2440E656-DDEC-4816-9BDD-7831A7522F60}" presName="compNode" presStyleCnt="0"/>
      <dgm:spPr/>
    </dgm:pt>
    <dgm:pt modelId="{255D5AEC-A0D0-458D-8EE8-680D3E4EB837}" type="pres">
      <dgm:prSet presAssocID="{2440E656-DDEC-4816-9BDD-7831A7522F60}" presName="iconBgRect" presStyleLbl="bgShp" presStyleIdx="1" presStyleCnt="2" custLinFactNeighborX="3594"/>
      <dgm:spPr>
        <a:prstGeom prst="round2DiagRect">
          <a:avLst>
            <a:gd name="adj1" fmla="val 29727"/>
            <a:gd name="adj2" fmla="val 0"/>
          </a:avLst>
        </a:prstGeom>
      </dgm:spPr>
    </dgm:pt>
    <dgm:pt modelId="{7079455C-27BD-4706-8F58-1C905143BC3E}" type="pres">
      <dgm:prSet presAssocID="{2440E656-DDEC-4816-9BDD-7831A7522F60}" presName="iconRect" presStyleLbl="node1" presStyleIdx="1" presStyleCnt="2" custLinFactNeighborX="9854" custLinFactNeighborY="-2248"/>
      <dgm:spPr>
        <a:solidFill>
          <a:srgbClr val="42D0A2"/>
        </a:solidFill>
        <a:ln>
          <a:noFill/>
        </a:ln>
      </dgm:spPr>
    </dgm:pt>
    <dgm:pt modelId="{9AEEB0A0-6C87-462A-91CB-53C57AA35BCB}" type="pres">
      <dgm:prSet presAssocID="{2440E656-DDEC-4816-9BDD-7831A7522F60}" presName="spaceRect" presStyleCnt="0"/>
      <dgm:spPr/>
    </dgm:pt>
    <dgm:pt modelId="{99D0DC98-04EF-49E1-9E10-8D3664F4ABCA}" type="pres">
      <dgm:prSet presAssocID="{2440E656-DDEC-4816-9BDD-7831A7522F60}" presName="textRect" presStyleLbl="revTx" presStyleIdx="1" presStyleCnt="2" custScaleX="90066" custLinFactNeighborX="1292" custLinFactNeighborY="-1062">
        <dgm:presLayoutVars>
          <dgm:chMax val="1"/>
          <dgm:chPref val="1"/>
        </dgm:presLayoutVars>
      </dgm:prSet>
      <dgm:spPr/>
    </dgm:pt>
  </dgm:ptLst>
  <dgm:cxnLst>
    <dgm:cxn modelId="{4441E061-701F-4EDA-B25A-1B904D48ACF7}" srcId="{6BE0B5E0-3A74-4D35-9B8F-07CE21D72B71}" destId="{5DDA1527-75AE-4178-BF0A-533669481466}" srcOrd="0" destOrd="0" parTransId="{BF2801F0-A1C2-4FE6-81F5-AF2DF568B0E3}" sibTransId="{779E072E-C3D7-41A8-9595-E71F9CFDFBE1}"/>
    <dgm:cxn modelId="{EA476D7B-D459-4971-9031-959241168106}" type="presOf" srcId="{5DDA1527-75AE-4178-BF0A-533669481466}" destId="{8FCB1A0E-3367-4571-975F-CDD4BA43D74F}" srcOrd="0" destOrd="0" presId="urn:microsoft.com/office/officeart/2018/5/layout/IconLeafLabelList"/>
    <dgm:cxn modelId="{014635BF-2825-44FE-A730-8B5D3CCE4ED1}" type="presOf" srcId="{2440E656-DDEC-4816-9BDD-7831A7522F60}" destId="{99D0DC98-04EF-49E1-9E10-8D3664F4ABCA}" srcOrd="0" destOrd="0" presId="urn:microsoft.com/office/officeart/2018/5/layout/IconLeafLabelList"/>
    <dgm:cxn modelId="{6EFCCEC7-67BF-4FC4-8E3B-9F1148CEBA61}" srcId="{6BE0B5E0-3A74-4D35-9B8F-07CE21D72B71}" destId="{2440E656-DDEC-4816-9BDD-7831A7522F60}" srcOrd="1" destOrd="0" parTransId="{11A19936-9185-47E9-940D-057E651DB548}" sibTransId="{906BF319-0058-4E16-B270-2CE18EF46E21}"/>
    <dgm:cxn modelId="{BBAB12DB-475B-4FF6-BE25-3F8722E5D1F6}" type="presOf" srcId="{6BE0B5E0-3A74-4D35-9B8F-07CE21D72B71}" destId="{560B4F88-2654-4A6D-9DCF-BDDD5312F8DA}" srcOrd="0" destOrd="0" presId="urn:microsoft.com/office/officeart/2018/5/layout/IconLeafLabelList"/>
    <dgm:cxn modelId="{79A36F52-D9C8-4C60-8682-ED6FF3806BB2}" type="presParOf" srcId="{560B4F88-2654-4A6D-9DCF-BDDD5312F8DA}" destId="{4B5267F3-90B2-44DD-8320-0556DB1C1E9A}" srcOrd="0" destOrd="0" presId="urn:microsoft.com/office/officeart/2018/5/layout/IconLeafLabelList"/>
    <dgm:cxn modelId="{B42BEA31-4661-4D8A-A0A6-979ECFDBCDB3}" type="presParOf" srcId="{4B5267F3-90B2-44DD-8320-0556DB1C1E9A}" destId="{790A5778-BD57-4C5A-B55C-A87A387CE57E}" srcOrd="0" destOrd="0" presId="urn:microsoft.com/office/officeart/2018/5/layout/IconLeafLabelList"/>
    <dgm:cxn modelId="{B8706BFC-E1EA-43DF-98FE-EAA8F1957C1B}" type="presParOf" srcId="{4B5267F3-90B2-44DD-8320-0556DB1C1E9A}" destId="{4C79E7AD-C4FD-4478-BFE0-9FAF57B4242A}" srcOrd="1" destOrd="0" presId="urn:microsoft.com/office/officeart/2018/5/layout/IconLeafLabelList"/>
    <dgm:cxn modelId="{DBA5F915-4DA7-4675-858F-FBB5553F1477}" type="presParOf" srcId="{4B5267F3-90B2-44DD-8320-0556DB1C1E9A}" destId="{DD51864E-F710-41CF-A03C-6D7767D4D97A}" srcOrd="2" destOrd="0" presId="urn:microsoft.com/office/officeart/2018/5/layout/IconLeafLabelList"/>
    <dgm:cxn modelId="{47516CCE-C22D-461C-A1E8-DFAAC3F7E9B0}" type="presParOf" srcId="{4B5267F3-90B2-44DD-8320-0556DB1C1E9A}" destId="{8FCB1A0E-3367-4571-975F-CDD4BA43D74F}" srcOrd="3" destOrd="0" presId="urn:microsoft.com/office/officeart/2018/5/layout/IconLeafLabelList"/>
    <dgm:cxn modelId="{E92C059A-D787-42E8-B1F1-E8D347FF18B7}" type="presParOf" srcId="{560B4F88-2654-4A6D-9DCF-BDDD5312F8DA}" destId="{B26E0E8B-2897-4F04-9BB7-7321AA23F28F}" srcOrd="1" destOrd="0" presId="urn:microsoft.com/office/officeart/2018/5/layout/IconLeafLabelList"/>
    <dgm:cxn modelId="{E631040F-7AF0-43F8-B165-6BDCBF3225F7}" type="presParOf" srcId="{560B4F88-2654-4A6D-9DCF-BDDD5312F8DA}" destId="{D02C2A6A-F72D-4C1D-A066-E12D4B99F638}" srcOrd="2" destOrd="0" presId="urn:microsoft.com/office/officeart/2018/5/layout/IconLeafLabelList"/>
    <dgm:cxn modelId="{A598ECD5-D517-4B39-BF71-1A485B9EEB8F}" type="presParOf" srcId="{D02C2A6A-F72D-4C1D-A066-E12D4B99F638}" destId="{255D5AEC-A0D0-458D-8EE8-680D3E4EB837}" srcOrd="0" destOrd="0" presId="urn:microsoft.com/office/officeart/2018/5/layout/IconLeafLabelList"/>
    <dgm:cxn modelId="{ED5625D5-D98E-495A-8539-08925B7EF07E}" type="presParOf" srcId="{D02C2A6A-F72D-4C1D-A066-E12D4B99F638}" destId="{7079455C-27BD-4706-8F58-1C905143BC3E}" srcOrd="1" destOrd="0" presId="urn:microsoft.com/office/officeart/2018/5/layout/IconLeafLabelList"/>
    <dgm:cxn modelId="{C261D7CE-13BD-4C40-9B61-42289628F759}" type="presParOf" srcId="{D02C2A6A-F72D-4C1D-A066-E12D4B99F638}" destId="{9AEEB0A0-6C87-462A-91CB-53C57AA35BCB}" srcOrd="2" destOrd="0" presId="urn:microsoft.com/office/officeart/2018/5/layout/IconLeafLabelList"/>
    <dgm:cxn modelId="{C5B41AD4-BE0C-4457-B1BD-38794C94060E}" type="presParOf" srcId="{D02C2A6A-F72D-4C1D-A066-E12D4B99F638}" destId="{99D0DC98-04EF-49E1-9E10-8D3664F4ABCA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A5778-BD57-4C5A-B55C-A87A387CE57E}">
      <dsp:nvSpPr>
        <dsp:cNvPr id="0" name=""/>
        <dsp:cNvSpPr/>
      </dsp:nvSpPr>
      <dsp:spPr>
        <a:xfrm>
          <a:off x="1455831" y="19892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79E7AD-C4FD-4478-BFE0-9FAF57B4242A}">
      <dsp:nvSpPr>
        <dsp:cNvPr id="0" name=""/>
        <dsp:cNvSpPr/>
      </dsp:nvSpPr>
      <dsp:spPr>
        <a:xfrm>
          <a:off x="1803430" y="348955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CB1A0E-3367-4571-975F-CDD4BA43D74F}">
      <dsp:nvSpPr>
        <dsp:cNvPr id="0" name=""/>
        <dsp:cNvSpPr/>
      </dsp:nvSpPr>
      <dsp:spPr>
        <a:xfrm>
          <a:off x="962335" y="2044892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b="1" kern="1200" baseline="0" dirty="0">
              <a:solidFill>
                <a:schemeClr val="tx1"/>
              </a:solidFill>
              <a:latin typeface="Helvetica" panose="020B0604020202020204" pitchFamily="34" charset="0"/>
            </a:rPr>
            <a:t>Cybersecurity awareness ecosystem</a:t>
          </a:r>
        </a:p>
      </dsp:txBody>
      <dsp:txXfrm>
        <a:off x="962335" y="2044892"/>
        <a:ext cx="2531250" cy="720000"/>
      </dsp:txXfrm>
    </dsp:sp>
    <dsp:sp modelId="{255D5AEC-A0D0-458D-8EE8-680D3E4EB837}">
      <dsp:nvSpPr>
        <dsp:cNvPr id="0" name=""/>
        <dsp:cNvSpPr/>
      </dsp:nvSpPr>
      <dsp:spPr>
        <a:xfrm>
          <a:off x="4716643" y="19892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79455C-27BD-4706-8F58-1C905143BC3E}">
      <dsp:nvSpPr>
        <dsp:cNvPr id="0" name=""/>
        <dsp:cNvSpPr/>
      </dsp:nvSpPr>
      <dsp:spPr>
        <a:xfrm>
          <a:off x="5077512" y="329039"/>
          <a:ext cx="885937" cy="885937"/>
        </a:xfrm>
        <a:prstGeom prst="rect">
          <a:avLst/>
        </a:prstGeom>
        <a:solidFill>
          <a:srgbClr val="42D0A2"/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0DC98-04EF-49E1-9E10-8D3664F4ABCA}">
      <dsp:nvSpPr>
        <dsp:cNvPr id="0" name=""/>
        <dsp:cNvSpPr/>
      </dsp:nvSpPr>
      <dsp:spPr>
        <a:xfrm>
          <a:off x="4325986" y="2037246"/>
          <a:ext cx="22797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b="1" kern="1200" baseline="0" dirty="0">
              <a:solidFill>
                <a:schemeClr val="tx1"/>
              </a:solidFill>
              <a:latin typeface="Helvetica" panose="020B0604020202020204" pitchFamily="34" charset="0"/>
            </a:rPr>
            <a:t>User friendly marketplace – TRAININGS PLATFORM</a:t>
          </a:r>
        </a:p>
      </dsp:txBody>
      <dsp:txXfrm>
        <a:off x="4325986" y="2037246"/>
        <a:ext cx="2279795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807157" y="9328501"/>
            <a:ext cx="463632" cy="303176"/>
          </a:xfrm>
          <a:prstGeom prst="rect">
            <a:avLst/>
          </a:prstGeom>
        </p:spPr>
        <p:txBody>
          <a:bodyPr vert="horz" lIns="0" tIns="45213" rIns="0" bIns="45213" rtlCol="0" anchor="b"/>
          <a:lstStyle>
            <a:lvl1pPr algn="r">
              <a:defRPr sz="1200"/>
            </a:lvl1pPr>
          </a:lstStyle>
          <a:p>
            <a:fld id="{A7E515CE-432D-4663-9EC7-909C3633A725}" type="slidenum">
              <a:rPr lang="en-GB" smtClean="0">
                <a:latin typeface="Tele-GroteskNor" pitchFamily="2" charset="0"/>
              </a:rPr>
              <a:pPr/>
              <a:t>‹#›</a:t>
            </a:fld>
            <a:endParaRPr lang="en-GB" dirty="0">
              <a:latin typeface="Tele-GroteskNo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31354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4150" y="400050"/>
            <a:ext cx="6373813" cy="358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25" tIns="45213" rIns="90425" bIns="45213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70710" y="4185598"/>
            <a:ext cx="5800694" cy="49466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807773" y="9328501"/>
            <a:ext cx="463632" cy="303176"/>
          </a:xfrm>
          <a:prstGeom prst="rect">
            <a:avLst/>
          </a:prstGeom>
        </p:spPr>
        <p:txBody>
          <a:bodyPr vert="horz" lIns="0" tIns="45213" rIns="0" bIns="45213" rtlCol="0" anchor="ctr"/>
          <a:lstStyle>
            <a:lvl1pPr algn="r">
              <a:defRPr sz="900">
                <a:latin typeface="Tele-GroteskNor" pitchFamily="2" charset="0"/>
              </a:defRPr>
            </a:lvl1pPr>
          </a:lstStyle>
          <a:p>
            <a:fld id="{76E97663-D53D-4421-A2F3-0C076A0529F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6344682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indent="0" algn="l" defTabSz="981745" rtl="0" eaLnBrk="1" latinLnBrk="0" hangingPunct="1">
      <a:lnSpc>
        <a:spcPct val="90000"/>
      </a:lnSpc>
      <a:spcBef>
        <a:spcPts val="341"/>
      </a:spcBef>
      <a:buClr>
        <a:schemeClr val="tx2"/>
      </a:buClr>
      <a:buSzPct val="75000"/>
      <a:buFont typeface="Wingdings" pitchFamily="2" charset="2"/>
      <a:buNone/>
      <a:defRPr sz="900" kern="1200">
        <a:solidFill>
          <a:schemeClr val="tx1"/>
        </a:solidFill>
        <a:latin typeface="Tele-GroteskFet" pitchFamily="2" charset="0"/>
        <a:ea typeface="+mn-ea"/>
        <a:cs typeface="+mn-cs"/>
      </a:defRPr>
    </a:lvl1pPr>
    <a:lvl2pPr marL="0" indent="0" algn="l" defTabSz="981745" rtl="0" eaLnBrk="1" latinLnBrk="0" hangingPunct="1">
      <a:lnSpc>
        <a:spcPct val="90000"/>
      </a:lnSpc>
      <a:spcBef>
        <a:spcPts val="341"/>
      </a:spcBef>
      <a:buClr>
        <a:schemeClr val="tx2"/>
      </a:buClr>
      <a:buSzPct val="75000"/>
      <a:buFont typeface="Wingdings" pitchFamily="2" charset="2"/>
      <a:buNone/>
      <a:defRPr sz="900" kern="1200">
        <a:solidFill>
          <a:schemeClr val="tx1"/>
        </a:solidFill>
        <a:latin typeface="Tele-GroteskNor" pitchFamily="2" charset="0"/>
        <a:ea typeface="+mn-ea"/>
        <a:cs typeface="+mn-cs"/>
      </a:defRPr>
    </a:lvl2pPr>
    <a:lvl3pPr marL="73046" indent="-73046" algn="l" defTabSz="981745" rtl="0" eaLnBrk="1" latinLnBrk="0" hangingPunct="1">
      <a:lnSpc>
        <a:spcPct val="90000"/>
      </a:lnSpc>
      <a:spcBef>
        <a:spcPts val="341"/>
      </a:spcBef>
      <a:buClrTx/>
      <a:buSzPct val="70000"/>
      <a:buFont typeface="Wingdings 2" panose="05020102010507070707" pitchFamily="18" charset="2"/>
      <a:buChar char="¡"/>
      <a:defRPr sz="900" kern="1200">
        <a:solidFill>
          <a:schemeClr val="tx1"/>
        </a:solidFill>
        <a:latin typeface="Tele-GroteskNor" pitchFamily="2" charset="0"/>
        <a:ea typeface="+mn-ea"/>
        <a:cs typeface="+mn-cs"/>
      </a:defRPr>
    </a:lvl3pPr>
    <a:lvl4pPr marL="154210" indent="-81163" algn="l" defTabSz="981745" rtl="0" eaLnBrk="1" latinLnBrk="0" hangingPunct="1">
      <a:lnSpc>
        <a:spcPct val="90000"/>
      </a:lnSpc>
      <a:spcBef>
        <a:spcPts val="341"/>
      </a:spcBef>
      <a:buClrTx/>
      <a:buSzPct val="70000"/>
      <a:buFont typeface="Wingdings 2" panose="05020102010507070707" pitchFamily="18" charset="2"/>
      <a:buChar char="¡"/>
      <a:defRPr sz="900" kern="1200">
        <a:solidFill>
          <a:schemeClr val="tx1"/>
        </a:solidFill>
        <a:latin typeface="Tele-GroteskNor" pitchFamily="2" charset="0"/>
        <a:ea typeface="+mn-ea"/>
        <a:cs typeface="+mn-cs"/>
      </a:defRPr>
    </a:lvl4pPr>
    <a:lvl5pPr marL="227256" indent="-73046" algn="l" defTabSz="981745" rtl="0" eaLnBrk="1" latinLnBrk="0" hangingPunct="1">
      <a:lnSpc>
        <a:spcPct val="90000"/>
      </a:lnSpc>
      <a:spcBef>
        <a:spcPts val="341"/>
      </a:spcBef>
      <a:buClrTx/>
      <a:buSzPct val="70000"/>
      <a:buFont typeface="Wingdings 2" panose="05020102010507070707" pitchFamily="18" charset="2"/>
      <a:buChar char="¡"/>
      <a:defRPr sz="900" kern="1200">
        <a:solidFill>
          <a:schemeClr val="tx1"/>
        </a:solidFill>
        <a:latin typeface="Tele-GroteskNor" pitchFamily="2" charset="0"/>
        <a:ea typeface="+mn-ea"/>
        <a:cs typeface="+mn-cs"/>
      </a:defRPr>
    </a:lvl5pPr>
    <a:lvl6pPr marL="2454364" algn="l" defTabSz="98174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45236" algn="l" defTabSz="98174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36109" algn="l" defTabSz="98174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26981" algn="l" defTabSz="98174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3731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6A3F1-2F24-F7FF-CE3A-E9C1FCABD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C669E1-0B49-6250-2FCA-9EC41125A5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D60228-7329-E2C4-90E9-A51577E96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B0EE6-AC5A-A25E-C3F7-A91F58A6E3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445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1E0D5-8F98-0A13-3BF5-2E4182A48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5759AEC-D39F-0149-C885-E897419F3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C5BBAFC-5490-8D30-E4C6-6A37938C3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BF1A88D-141F-A606-4E64-7CEBDE37E6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345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AC110-8BC9-86B2-F21B-1F35F2FDB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69C44A6-5A21-6459-EC3E-F21B08CCCA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5DE2D00-6C02-6F58-E4EF-ACBD2D70B2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08A62B-E488-1F79-4BAD-60A38114AC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844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BF281-22B8-A4CC-7FBF-F3A21EA6D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53EDC05-C341-AB92-DBDE-1BFF3995E4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07B2ED3-0BAE-CB0C-D244-B0FD516511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87C19C0-A72D-EBC1-E0DD-49E4B2C64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119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ABD73-72CD-DC02-019B-1EDE8453D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A0BF7D5-115C-FEEA-B480-3C49947D4C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8207518-A6C8-5EE8-C62F-FD35661CAB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0246753-EF9D-38F9-1617-61851F87F7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824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28CD5-A287-42C3-E919-8CBBFD329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7B6D36-6A53-20C8-CA70-93AEC3E088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950511A-D3D6-F6EF-80BB-D4FD8A4693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A53D08E-B80B-142B-C9F7-85D7B832AE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996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96F46-D6BB-FB70-534B-88763B033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8E19ECC-906A-2199-B31F-1FCE7A7CD2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E2F7563-2D0F-8F82-EDDD-FC8AFB7862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B7F8FF-943C-42A2-DF5C-2BE8CF3E75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174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7805B-E417-F396-CF80-0EF0252AE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C741E9-40EB-AFB6-2D30-E043328E6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32FFE77-CC3F-C34B-D1DA-C2F2D268B6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ECFC69-B0EA-34F0-778D-657820F81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0666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6980C-526C-F650-11BC-C8A346A99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2EBD158-FABE-54CF-C8DD-AD733DFB6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AF0AA5E-AD7D-AB3F-FDFD-67DA4F61E3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95FA83-3CAC-B607-D976-95757BB2CB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702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E239F-4F83-40CF-8CB6-9E0CD25F9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DB80DC-422F-AA17-BC9D-6FB52392C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1B3284-DD22-63A9-1274-E80FAF452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DABA3B-7119-3CE9-B1CF-098A4F348C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805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76204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BEEB6-2159-EC9D-B3EB-E39EC9CCD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7D0ECD-30AA-2756-3007-F4869A3580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D2FE31-0B27-059D-837D-EB9E2DEC9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9DEBF-938E-D1F8-B50A-8FD4034573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9052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1A41E-6CFE-74D9-009C-521E1CB46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D860F6D-C04D-4EBA-3A71-2DDC3C49C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AA98693-FFCC-AB42-11C2-C91FA3947B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B68BC5-A90E-1BFF-387C-3F355BC682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46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9061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4ED9F-6A08-C8C9-D279-B4E138E6B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B1196C8-13F6-AF5E-44E8-5E6F56CA7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B14C5A7-C1D2-26EA-5F33-5C119485E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90EF99D-60DE-A33A-C0A5-CD31D19993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47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4752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48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6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B795E-1CA6-A1A2-97D4-181D7DC09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274BC9-43F0-A069-7A83-08F1853A2E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225ED2-E90F-6388-D689-9804E9466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89407-6230-6407-6BA9-FE29FC40E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49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02054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48777-D6BF-14F9-C822-472A794D6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7939899-76B1-F323-D6CE-C0C7D68D5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8F41D2C-1072-AD36-3A00-AF684BBAE8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FD856F-7543-C6F9-B22A-F87CFEEB32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50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0833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0677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0950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45AED-BB9F-169B-2C6E-DAF26E49E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05D6561-F124-FF78-6DB0-BDCAA8A0AE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0DC2F12-340D-7265-BA28-771BCC80BA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F66711C-0113-A44E-4D3C-8324580C48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1294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731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817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677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E5B4E-829E-466E-36DC-54398428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DC4C1C2-CFCA-DDB0-6E07-BA73C8DAE7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94623B-6BBF-3F2D-DB6F-8E4194E26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20682D-1577-2076-140F-1C1B90CA30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97663-D53D-4421-A2F3-0C076A0529F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le-GroteskNor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Tele-GroteskNo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981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png"/><Relationship Id="rId9" Type="http://schemas.openxmlformats.org/officeDocument/2006/relationships/image" Target="../media/image12.jp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3B8-04B8-406C-9DA8-E67907F2ADB5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5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261E-D10B-4A4B-8A72-C3FB3A2B419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78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975ED-C3DF-414F-B449-55D1166B037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4906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25CF-3E4E-4F57-AF2B-2ED5905DE3AB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49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41177-CB40-483E-81EF-BCEEBD18AF72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6241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8824E-304F-4521-A00C-4F099447CE1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17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16F1-C1D2-48F5-A10F-876C889D9FA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323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F492-717B-4E55-B52D-116DB8D60CEF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938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1541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1" y="424706"/>
            <a:ext cx="8370256" cy="4253133"/>
          </a:xfrm>
        </p:spPr>
        <p:txBody>
          <a:bodyPr>
            <a:normAutofit/>
          </a:bodyPr>
          <a:lstStyle>
            <a:lvl1pPr>
              <a:defRPr sz="4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noProof="0" dirty="0"/>
              <a:t>Use this slide for large text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2186B-557C-124F-BD10-7B2AD6E55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/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F4F52-9237-544E-B37E-57C51C2E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5AD2CE-F49B-4E00-A4C1-B0C86F7952B9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272654"/>
            <a:ext cx="8370256" cy="1191"/>
          </a:xfrm>
          <a:prstGeom prst="line">
            <a:avLst/>
          </a:prstGeom>
          <a:ln w="25400">
            <a:solidFill>
              <a:srgbClr val="FEE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12F7B26-2278-F547-80D7-47822ECDAD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557211" y="-52440"/>
            <a:ext cx="41554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44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1" y="424706"/>
            <a:ext cx="8370256" cy="4253133"/>
          </a:xfrm>
        </p:spPr>
        <p:txBody>
          <a:bodyPr>
            <a:normAutofit/>
          </a:bodyPr>
          <a:lstStyle>
            <a:lvl1pPr>
              <a:defRPr sz="4200" b="0" i="0" baseline="0">
                <a:solidFill>
                  <a:srgbClr val="112D82"/>
                </a:solidFill>
                <a:latin typeface="Arial"/>
                <a:cs typeface="Arial"/>
              </a:defRPr>
            </a:lvl1pPr>
          </a:lstStyle>
          <a:p>
            <a:r>
              <a:rPr lang="en-GB" noProof="0" dirty="0"/>
              <a:t>Use this slide for large text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2186B-557C-124F-BD10-7B2AD6E55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>
            <a:lvl1pPr>
              <a:defRPr>
                <a:solidFill>
                  <a:srgbClr val="112D82"/>
                </a:solidFill>
              </a:defRPr>
            </a:lvl1pPr>
          </a:lstStyle>
          <a:p>
            <a:pPr algn="ctr"/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F4F52-9237-544E-B37E-57C51C2E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12D82"/>
                </a:solidFill>
              </a:defRPr>
            </a:lvl1pPr>
          </a:lstStyle>
          <a:p>
            <a:fld id="{375AD2CE-F49B-4E00-A4C1-B0C86F7952B9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272654"/>
            <a:ext cx="8370256" cy="1191"/>
          </a:xfrm>
          <a:prstGeom prst="line">
            <a:avLst/>
          </a:prstGeom>
          <a:ln w="25400">
            <a:solidFill>
              <a:srgbClr val="FEE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154DB5F-485A-3740-92D1-A4DB1D52E3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44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C8A71-AC4F-9240-9336-C3BF2E1201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272" y="1369219"/>
            <a:ext cx="3886200" cy="326350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C82B4-2116-8040-BCF0-CCFE0B260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2328" y="1369219"/>
            <a:ext cx="3886200" cy="3263504"/>
          </a:xfrm>
        </p:spPr>
        <p:txBody>
          <a:bodyPr>
            <a:normAutofit/>
          </a:bodyPr>
          <a:lstStyle>
            <a:lvl1pPr marL="158283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20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1pPr>
            <a:lvl2pPr marL="474845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7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2pPr>
            <a:lvl3pPr marL="791408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5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3pPr>
            <a:lvl4pPr marL="1107971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4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4pPr>
            <a:lvl5pPr marL="1424535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200" kern="1200" dirty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1892B-CF84-1D48-96E7-A35B4E47D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1664B-0474-5840-9EC6-BE7E2B608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2" y="273846"/>
            <a:ext cx="5955716" cy="994172"/>
          </a:xfrm>
        </p:spPr>
        <p:txBody>
          <a:bodyPr/>
          <a:lstStyle/>
          <a:p>
            <a:r>
              <a:rPr lang="en-GB" noProof="0" dirty="0"/>
              <a:t>Heading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6FF536-9435-134C-B432-5A01FD281E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F6E6822-DD7A-4C4D-B1BF-72E833E9041E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2A28E37-8135-F34D-AF2A-93C84A96178B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34383EC-8955-B547-A3BF-CF8B2B6DF4F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CB304BB-3837-0C48-B275-7162EE7FE532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7F9AECF-2FD9-D442-A226-1A5D1567E178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760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911DA-78EB-4A6A-ABF7-1D27EF7F00B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49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C4BB8-1DA2-4046-B1C8-55801360B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8272" y="1260872"/>
            <a:ext cx="3868340" cy="61793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16562" indent="0">
              <a:buNone/>
              <a:defRPr sz="1400" b="1"/>
            </a:lvl2pPr>
            <a:lvl3pPr marL="633127" indent="0">
              <a:buNone/>
              <a:defRPr sz="1200" b="1"/>
            </a:lvl3pPr>
            <a:lvl4pPr marL="949689" indent="0">
              <a:buNone/>
              <a:defRPr sz="1100" b="1"/>
            </a:lvl4pPr>
            <a:lvl5pPr marL="1266252" indent="0">
              <a:buNone/>
              <a:defRPr sz="1100" b="1"/>
            </a:lvl5pPr>
            <a:lvl6pPr marL="1582815" indent="0">
              <a:buNone/>
              <a:defRPr sz="1100" b="1"/>
            </a:lvl6pPr>
            <a:lvl7pPr marL="1899379" indent="0">
              <a:buNone/>
              <a:defRPr sz="1100" b="1"/>
            </a:lvl7pPr>
            <a:lvl8pPr marL="2215942" indent="0">
              <a:buNone/>
              <a:defRPr sz="1100" b="1"/>
            </a:lvl8pPr>
            <a:lvl9pPr marL="2532505" indent="0">
              <a:buNone/>
              <a:defRPr sz="11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0F5FE-3BEC-1840-ACD5-54619C0BB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8272" y="1878806"/>
            <a:ext cx="3868340" cy="2763441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56F5BA-2A5A-0E47-AA88-2780F173C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EFD87C-23BD-C24F-B47C-69891DF57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2" y="273846"/>
            <a:ext cx="5955716" cy="987028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6F6A8E9-FACF-9C4A-9549-FD3278655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71138" y="1260872"/>
            <a:ext cx="3887391" cy="61793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16562" indent="0">
              <a:buNone/>
              <a:defRPr sz="1400" b="1"/>
            </a:lvl2pPr>
            <a:lvl3pPr marL="633127" indent="0">
              <a:buNone/>
              <a:defRPr sz="1200" b="1"/>
            </a:lvl3pPr>
            <a:lvl4pPr marL="949689" indent="0">
              <a:buNone/>
              <a:defRPr sz="1100" b="1"/>
            </a:lvl4pPr>
            <a:lvl5pPr marL="1266252" indent="0">
              <a:buNone/>
              <a:defRPr sz="1100" b="1"/>
            </a:lvl5pPr>
            <a:lvl6pPr marL="1582815" indent="0">
              <a:buNone/>
              <a:defRPr sz="1100" b="1"/>
            </a:lvl6pPr>
            <a:lvl7pPr marL="1899379" indent="0">
              <a:buNone/>
              <a:defRPr sz="1100" b="1"/>
            </a:lvl7pPr>
            <a:lvl8pPr marL="2215942" indent="0">
              <a:buNone/>
              <a:defRPr sz="1100" b="1"/>
            </a:lvl8pPr>
            <a:lvl9pPr marL="2532505" indent="0">
              <a:buNone/>
              <a:defRPr sz="11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B11E3783-B899-4744-9159-7E51F8549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71138" y="1878806"/>
            <a:ext cx="3887391" cy="2763441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B02D0D-0AD7-E647-90A6-2885EEC40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BDE484A-7252-D64C-847B-85FC7FC9DEE7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F92F545-37E1-4340-A841-1169F428F519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C9DB94D-6B09-6744-A9CC-3F8CDBB9225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E56774FE-8414-6248-A68A-BDC023B3CDE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FD86A77-48B8-4641-8C70-3D5670ECFF2B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6552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AE2C2D-E3B6-214C-AB5B-69CB327AB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/>
          <a:p>
            <a:pPr algn="ctr"/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87A51D-44CB-DA46-B676-B4D58452E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2" y="273846"/>
            <a:ext cx="5955716" cy="987028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F8CA2E9-F021-A141-8A70-B6FCC8527B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271" y="1369219"/>
            <a:ext cx="8370257" cy="326350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C78E8C-2BD9-A549-8848-54C46B4F7E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081A09-93A3-774C-9690-BDEF43018EA6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E020D4E-761B-BD4D-AF56-4B5DDD7E20AA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BA5C07D-A1FD-D54D-8834-A4EF36801D2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F39C1C7-6887-2749-BD71-E0E65CFBC804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10CAA47-1ECD-EC42-90EB-AB1B77A90274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6553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CC5AA-C367-9C49-9A77-069645A7D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3" y="916154"/>
            <a:ext cx="2949178" cy="1061765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E0A79-44E0-C344-B8F6-654661206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9380" y="1369219"/>
            <a:ext cx="4629150" cy="326350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3D2A02-E32C-634F-94F9-99115CD81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8273" y="2147803"/>
            <a:ext cx="2949178" cy="2484920"/>
          </a:xfrm>
        </p:spPr>
        <p:txBody>
          <a:bodyPr/>
          <a:lstStyle>
            <a:lvl1pPr marL="0" indent="0">
              <a:buNone/>
              <a:defRPr sz="1100"/>
            </a:lvl1pPr>
            <a:lvl2pPr marL="316562" indent="0">
              <a:buNone/>
              <a:defRPr sz="1000"/>
            </a:lvl2pPr>
            <a:lvl3pPr marL="633127" indent="0">
              <a:buNone/>
              <a:defRPr sz="800"/>
            </a:lvl3pPr>
            <a:lvl4pPr marL="949689" indent="0">
              <a:buNone/>
              <a:defRPr sz="700"/>
            </a:lvl4pPr>
            <a:lvl5pPr marL="1266252" indent="0">
              <a:buNone/>
              <a:defRPr sz="700"/>
            </a:lvl5pPr>
            <a:lvl6pPr marL="1582815" indent="0">
              <a:buNone/>
              <a:defRPr sz="700"/>
            </a:lvl6pPr>
            <a:lvl7pPr marL="1899379" indent="0">
              <a:buNone/>
              <a:defRPr sz="700"/>
            </a:lvl7pPr>
            <a:lvl8pPr marL="2215942" indent="0">
              <a:buNone/>
              <a:defRPr sz="700"/>
            </a:lvl8pPr>
            <a:lvl9pPr marL="2532505" indent="0">
              <a:buNone/>
              <a:defRPr sz="700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39AF8-F1F9-1B4A-A0B2-33321912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A91318-F8D0-C942-AC79-942D28905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 txBox="1">
            <a:spLocks/>
          </p:cNvSpPr>
          <p:nvPr userDrawn="1"/>
        </p:nvSpPr>
        <p:spPr>
          <a:xfrm>
            <a:off x="388272" y="273846"/>
            <a:ext cx="5955716" cy="987028"/>
          </a:xfrm>
          <a:prstGeom prst="rect">
            <a:avLst/>
          </a:prstGeom>
        </p:spPr>
        <p:txBody>
          <a:bodyPr vert="horz" lIns="77925" tIns="38963" rIns="77925" bIns="38963" rtlCol="0" anchor="t">
            <a:normAutofit/>
          </a:bodyPr>
          <a:lstStyle/>
          <a:p>
            <a:pPr marL="0" marR="0" lvl="0" indent="0" algn="l" defTabSz="63312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0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507102-243F-9D4B-92D0-9E7E94138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007A894-E92F-8348-89DC-4634913E6D41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E8B6A56-91D6-C64E-B7F6-2C595DD178C9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33D04E6-6A58-7547-A567-2425B27B5E1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3C613D13-3927-3D43-AEE0-7154F3BD458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F1C5CBF-4636-7C4A-B9C8-9CE722D0DA6A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19784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389643-9912-EB45-A809-9FC522D002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1260873"/>
            <a:ext cx="4629150" cy="3371849"/>
          </a:xfrm>
        </p:spPr>
        <p:txBody>
          <a:bodyPr/>
          <a:lstStyle>
            <a:lvl1pPr marL="0" indent="0">
              <a:buNone/>
              <a:defRPr sz="2200"/>
            </a:lvl1pPr>
            <a:lvl2pPr marL="316562" indent="0">
              <a:buNone/>
              <a:defRPr sz="1900"/>
            </a:lvl2pPr>
            <a:lvl3pPr marL="633127" indent="0">
              <a:buNone/>
              <a:defRPr sz="1700"/>
            </a:lvl3pPr>
            <a:lvl4pPr marL="949689" indent="0">
              <a:buNone/>
              <a:defRPr sz="1400"/>
            </a:lvl4pPr>
            <a:lvl5pPr marL="1266252" indent="0">
              <a:buNone/>
              <a:defRPr sz="1400"/>
            </a:lvl5pPr>
            <a:lvl6pPr marL="1582815" indent="0">
              <a:buNone/>
              <a:defRPr sz="1400"/>
            </a:lvl6pPr>
            <a:lvl7pPr marL="1899379" indent="0">
              <a:buNone/>
              <a:defRPr sz="1400"/>
            </a:lvl7pPr>
            <a:lvl8pPr marL="2215942" indent="0">
              <a:buNone/>
              <a:defRPr sz="1400"/>
            </a:lvl8pPr>
            <a:lvl9pPr marL="2532505" indent="0">
              <a:buNone/>
              <a:defRPr sz="1400"/>
            </a:lvl9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73B6CB-CB29-B546-BB3B-81449FA94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66517-938E-9E48-B223-F73F9CF27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A4CC5AA-C367-9C49-9A77-069645A7D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3" y="916154"/>
            <a:ext cx="2949178" cy="1061765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33D2A02-E32C-634F-94F9-99115CD81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8273" y="2147803"/>
            <a:ext cx="2949178" cy="2484920"/>
          </a:xfrm>
        </p:spPr>
        <p:txBody>
          <a:bodyPr/>
          <a:lstStyle>
            <a:lvl1pPr marL="0" indent="0">
              <a:buNone/>
              <a:defRPr sz="1100"/>
            </a:lvl1pPr>
            <a:lvl2pPr marL="316562" indent="0">
              <a:buNone/>
              <a:defRPr sz="1000"/>
            </a:lvl2pPr>
            <a:lvl3pPr marL="633127" indent="0">
              <a:buNone/>
              <a:defRPr sz="800"/>
            </a:lvl3pPr>
            <a:lvl4pPr marL="949689" indent="0">
              <a:buNone/>
              <a:defRPr sz="700"/>
            </a:lvl4pPr>
            <a:lvl5pPr marL="1266252" indent="0">
              <a:buNone/>
              <a:defRPr sz="700"/>
            </a:lvl5pPr>
            <a:lvl6pPr marL="1582815" indent="0">
              <a:buNone/>
              <a:defRPr sz="700"/>
            </a:lvl6pPr>
            <a:lvl7pPr marL="1899379" indent="0">
              <a:buNone/>
              <a:defRPr sz="700"/>
            </a:lvl7pPr>
            <a:lvl8pPr marL="2215942" indent="0">
              <a:buNone/>
              <a:defRPr sz="700"/>
            </a:lvl8pPr>
            <a:lvl9pPr marL="2532505" indent="0">
              <a:buNone/>
              <a:defRPr sz="7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 txBox="1">
            <a:spLocks/>
          </p:cNvSpPr>
          <p:nvPr userDrawn="1"/>
        </p:nvSpPr>
        <p:spPr>
          <a:xfrm>
            <a:off x="388272" y="273846"/>
            <a:ext cx="5955716" cy="987028"/>
          </a:xfrm>
          <a:prstGeom prst="rect">
            <a:avLst/>
          </a:prstGeom>
        </p:spPr>
        <p:txBody>
          <a:bodyPr vert="horz" lIns="77925" tIns="38963" rIns="77925" bIns="38963" rtlCol="0" anchor="t">
            <a:normAutofit/>
          </a:bodyPr>
          <a:lstStyle/>
          <a:p>
            <a:pPr marL="0" marR="0" lvl="0" indent="0" algn="l" defTabSz="63312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15FFC7-7746-2848-AB00-88CE4F1B1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C17621A-2C1B-DF4A-B93F-D2D7528D49C1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F7E0AED-F398-B84E-885B-31B06608C917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A43FA48-9CA0-7043-9E60-B3ACE1A2874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229D89B-7325-B34E-868F-ED085DA489A0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852708-409A-D344-8488-76F0A431C063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17219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2763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96" b="1" i="0">
                <a:solidFill>
                  <a:srgbClr val="5E2DD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028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329" y="453678"/>
            <a:ext cx="4130685" cy="276358"/>
          </a:xfrm>
        </p:spPr>
        <p:txBody>
          <a:bodyPr lIns="0" tIns="0" rIns="0" bIns="0"/>
          <a:lstStyle>
            <a:lvl1pPr>
              <a:defRPr sz="1796" b="1" i="0">
                <a:solidFill>
                  <a:srgbClr val="5E2DD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1149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329" y="453678"/>
            <a:ext cx="4130685" cy="276358"/>
          </a:xfrm>
        </p:spPr>
        <p:txBody>
          <a:bodyPr lIns="0" tIns="0" rIns="0" bIns="0"/>
          <a:lstStyle>
            <a:lvl1pPr>
              <a:defRPr sz="1796" b="1" i="0">
                <a:solidFill>
                  <a:srgbClr val="5E2DD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9152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422" cy="5143211"/>
          </a:xfrm>
          <a:custGeom>
            <a:avLst/>
            <a:gdLst/>
            <a:ahLst/>
            <a:cxnLst/>
            <a:rect l="l" t="t" r="r" b="b"/>
            <a:pathLst>
              <a:path w="20102830" h="11308715">
                <a:moveTo>
                  <a:pt x="20102791" y="0"/>
                </a:moveTo>
                <a:lnTo>
                  <a:pt x="0" y="0"/>
                </a:lnTo>
                <a:lnTo>
                  <a:pt x="0" y="11308555"/>
                </a:lnTo>
                <a:lnTo>
                  <a:pt x="20102791" y="11308555"/>
                </a:lnTo>
                <a:lnTo>
                  <a:pt x="20102791" y="0"/>
                </a:lnTo>
                <a:close/>
              </a:path>
            </a:pathLst>
          </a:custGeom>
          <a:solidFill>
            <a:srgbClr val="091060"/>
          </a:solidFill>
        </p:spPr>
        <p:txBody>
          <a:bodyPr wrap="square" lIns="0" tIns="0" rIns="0" bIns="0" rtlCol="0"/>
          <a:lstStyle/>
          <a:p>
            <a:endParaRPr sz="819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2857" cy="514313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329" y="453678"/>
            <a:ext cx="4130685" cy="276358"/>
          </a:xfrm>
        </p:spPr>
        <p:txBody>
          <a:bodyPr lIns="0" tIns="0" rIns="0" bIns="0"/>
          <a:lstStyle>
            <a:lvl1pPr>
              <a:defRPr sz="1796" b="1" i="0">
                <a:solidFill>
                  <a:srgbClr val="5E2DD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3517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3363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148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9C793-19ED-4753-B934-5565213DF19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5863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53383" y="4831499"/>
            <a:ext cx="539591" cy="174784"/>
          </a:xfrm>
          <a:custGeom>
            <a:avLst/>
            <a:gdLst/>
            <a:ahLst/>
            <a:cxnLst/>
            <a:rect l="l" t="t" r="r" b="b"/>
            <a:pathLst>
              <a:path w="719455" h="233045">
                <a:moveTo>
                  <a:pt x="144703" y="128308"/>
                </a:moveTo>
                <a:lnTo>
                  <a:pt x="131089" y="92659"/>
                </a:lnTo>
                <a:lnTo>
                  <a:pt x="90233" y="72466"/>
                </a:lnTo>
                <a:lnTo>
                  <a:pt x="73990" y="67983"/>
                </a:lnTo>
                <a:lnTo>
                  <a:pt x="62382" y="62598"/>
                </a:lnTo>
                <a:lnTo>
                  <a:pt x="55422" y="56299"/>
                </a:lnTo>
                <a:lnTo>
                  <a:pt x="53098" y="49098"/>
                </a:lnTo>
                <a:lnTo>
                  <a:pt x="53111" y="44589"/>
                </a:lnTo>
                <a:lnTo>
                  <a:pt x="55575" y="40741"/>
                </a:lnTo>
                <a:lnTo>
                  <a:pt x="65443" y="34340"/>
                </a:lnTo>
                <a:lnTo>
                  <a:pt x="71183" y="32677"/>
                </a:lnTo>
                <a:lnTo>
                  <a:pt x="77038" y="32727"/>
                </a:lnTo>
                <a:lnTo>
                  <a:pt x="86715" y="33705"/>
                </a:lnTo>
                <a:lnTo>
                  <a:pt x="96494" y="36626"/>
                </a:lnTo>
                <a:lnTo>
                  <a:pt x="106375" y="41490"/>
                </a:lnTo>
                <a:lnTo>
                  <a:pt x="116370" y="48310"/>
                </a:lnTo>
                <a:lnTo>
                  <a:pt x="140309" y="23380"/>
                </a:lnTo>
                <a:lnTo>
                  <a:pt x="127101" y="13144"/>
                </a:lnTo>
                <a:lnTo>
                  <a:pt x="112255" y="5842"/>
                </a:lnTo>
                <a:lnTo>
                  <a:pt x="95745" y="1460"/>
                </a:lnTo>
                <a:lnTo>
                  <a:pt x="77584" y="0"/>
                </a:lnTo>
                <a:lnTo>
                  <a:pt x="62407" y="952"/>
                </a:lnTo>
                <a:lnTo>
                  <a:pt x="20281" y="23456"/>
                </a:lnTo>
                <a:lnTo>
                  <a:pt x="10464" y="53505"/>
                </a:lnTo>
                <a:lnTo>
                  <a:pt x="11277" y="62598"/>
                </a:lnTo>
                <a:lnTo>
                  <a:pt x="39065" y="96189"/>
                </a:lnTo>
                <a:lnTo>
                  <a:pt x="69303" y="105816"/>
                </a:lnTo>
                <a:lnTo>
                  <a:pt x="78105" y="108546"/>
                </a:lnTo>
                <a:lnTo>
                  <a:pt x="85267" y="111290"/>
                </a:lnTo>
                <a:lnTo>
                  <a:pt x="90766" y="114007"/>
                </a:lnTo>
                <a:lnTo>
                  <a:pt x="97002" y="117640"/>
                </a:lnTo>
                <a:lnTo>
                  <a:pt x="100114" y="122491"/>
                </a:lnTo>
                <a:lnTo>
                  <a:pt x="100114" y="134099"/>
                </a:lnTo>
                <a:lnTo>
                  <a:pt x="97358" y="138645"/>
                </a:lnTo>
                <a:lnTo>
                  <a:pt x="86461" y="145707"/>
                </a:lnTo>
                <a:lnTo>
                  <a:pt x="80149" y="147561"/>
                </a:lnTo>
                <a:lnTo>
                  <a:pt x="73710" y="147510"/>
                </a:lnTo>
                <a:lnTo>
                  <a:pt x="61175" y="146177"/>
                </a:lnTo>
                <a:lnTo>
                  <a:pt x="49149" y="142189"/>
                </a:lnTo>
                <a:lnTo>
                  <a:pt x="37642" y="135534"/>
                </a:lnTo>
                <a:lnTo>
                  <a:pt x="26657" y="126225"/>
                </a:lnTo>
                <a:lnTo>
                  <a:pt x="0" y="153492"/>
                </a:lnTo>
                <a:lnTo>
                  <a:pt x="14859" y="166103"/>
                </a:lnTo>
                <a:lnTo>
                  <a:pt x="32194" y="175120"/>
                </a:lnTo>
                <a:lnTo>
                  <a:pt x="51993" y="180530"/>
                </a:lnTo>
                <a:lnTo>
                  <a:pt x="74282" y="182333"/>
                </a:lnTo>
                <a:lnTo>
                  <a:pt x="88557" y="181368"/>
                </a:lnTo>
                <a:lnTo>
                  <a:pt x="124358" y="166878"/>
                </a:lnTo>
                <a:lnTo>
                  <a:pt x="143433" y="139395"/>
                </a:lnTo>
                <a:lnTo>
                  <a:pt x="144703" y="128308"/>
                </a:lnTo>
                <a:close/>
              </a:path>
              <a:path w="719455" h="233045">
                <a:moveTo>
                  <a:pt x="295884" y="116078"/>
                </a:moveTo>
                <a:lnTo>
                  <a:pt x="280873" y="71932"/>
                </a:lnTo>
                <a:lnTo>
                  <a:pt x="256260" y="56286"/>
                </a:lnTo>
                <a:lnTo>
                  <a:pt x="256260" y="108038"/>
                </a:lnTo>
                <a:lnTo>
                  <a:pt x="256260" y="116878"/>
                </a:lnTo>
                <a:lnTo>
                  <a:pt x="234619" y="150647"/>
                </a:lnTo>
                <a:lnTo>
                  <a:pt x="214833" y="150647"/>
                </a:lnTo>
                <a:lnTo>
                  <a:pt x="207200" y="148983"/>
                </a:lnTo>
                <a:lnTo>
                  <a:pt x="202069" y="145707"/>
                </a:lnTo>
                <a:lnTo>
                  <a:pt x="201955" y="106095"/>
                </a:lnTo>
                <a:lnTo>
                  <a:pt x="204584" y="99174"/>
                </a:lnTo>
                <a:lnTo>
                  <a:pt x="209384" y="93891"/>
                </a:lnTo>
                <a:lnTo>
                  <a:pt x="214236" y="88430"/>
                </a:lnTo>
                <a:lnTo>
                  <a:pt x="220891" y="85712"/>
                </a:lnTo>
                <a:lnTo>
                  <a:pt x="238518" y="85712"/>
                </a:lnTo>
                <a:lnTo>
                  <a:pt x="245300" y="88684"/>
                </a:lnTo>
                <a:lnTo>
                  <a:pt x="254063" y="100647"/>
                </a:lnTo>
                <a:lnTo>
                  <a:pt x="256260" y="108038"/>
                </a:lnTo>
                <a:lnTo>
                  <a:pt x="256260" y="56286"/>
                </a:lnTo>
                <a:lnTo>
                  <a:pt x="251663" y="54876"/>
                </a:lnTo>
                <a:lnTo>
                  <a:pt x="238925" y="53746"/>
                </a:lnTo>
                <a:lnTo>
                  <a:pt x="227749" y="54711"/>
                </a:lnTo>
                <a:lnTo>
                  <a:pt x="217881" y="57645"/>
                </a:lnTo>
                <a:lnTo>
                  <a:pt x="209321" y="62509"/>
                </a:lnTo>
                <a:lnTo>
                  <a:pt x="202069" y="69329"/>
                </a:lnTo>
                <a:lnTo>
                  <a:pt x="201853" y="64897"/>
                </a:lnTo>
                <a:lnTo>
                  <a:pt x="201396" y="60477"/>
                </a:lnTo>
                <a:lnTo>
                  <a:pt x="200685" y="56095"/>
                </a:lnTo>
                <a:lnTo>
                  <a:pt x="162725" y="56095"/>
                </a:lnTo>
                <a:lnTo>
                  <a:pt x="162725" y="229857"/>
                </a:lnTo>
                <a:lnTo>
                  <a:pt x="202069" y="229857"/>
                </a:lnTo>
                <a:lnTo>
                  <a:pt x="202069" y="177126"/>
                </a:lnTo>
                <a:lnTo>
                  <a:pt x="209296" y="179158"/>
                </a:lnTo>
                <a:lnTo>
                  <a:pt x="216103" y="180619"/>
                </a:lnTo>
                <a:lnTo>
                  <a:pt x="222491" y="181495"/>
                </a:lnTo>
                <a:lnTo>
                  <a:pt x="228473" y="181787"/>
                </a:lnTo>
                <a:lnTo>
                  <a:pt x="240779" y="180771"/>
                </a:lnTo>
                <a:lnTo>
                  <a:pt x="278853" y="161734"/>
                </a:lnTo>
                <a:lnTo>
                  <a:pt x="287159" y="150647"/>
                </a:lnTo>
                <a:lnTo>
                  <a:pt x="289966" y="145300"/>
                </a:lnTo>
                <a:lnTo>
                  <a:pt x="292557" y="138658"/>
                </a:lnTo>
                <a:lnTo>
                  <a:pt x="294398" y="131572"/>
                </a:lnTo>
                <a:lnTo>
                  <a:pt x="295478" y="124256"/>
                </a:lnTo>
                <a:lnTo>
                  <a:pt x="295516" y="124040"/>
                </a:lnTo>
                <a:lnTo>
                  <a:pt x="295846" y="116878"/>
                </a:lnTo>
                <a:lnTo>
                  <a:pt x="295884" y="116078"/>
                </a:lnTo>
                <a:close/>
              </a:path>
              <a:path w="719455" h="233045">
                <a:moveTo>
                  <a:pt x="436905" y="102590"/>
                </a:moveTo>
                <a:lnTo>
                  <a:pt x="423875" y="65963"/>
                </a:lnTo>
                <a:lnTo>
                  <a:pt x="387959" y="53238"/>
                </a:lnTo>
                <a:lnTo>
                  <a:pt x="380644" y="53238"/>
                </a:lnTo>
                <a:lnTo>
                  <a:pt x="373468" y="54546"/>
                </a:lnTo>
                <a:lnTo>
                  <a:pt x="359765" y="59740"/>
                </a:lnTo>
                <a:lnTo>
                  <a:pt x="354228" y="63284"/>
                </a:lnTo>
                <a:lnTo>
                  <a:pt x="349961" y="67792"/>
                </a:lnTo>
                <a:lnTo>
                  <a:pt x="349961" y="4673"/>
                </a:lnTo>
                <a:lnTo>
                  <a:pt x="310629" y="4673"/>
                </a:lnTo>
                <a:lnTo>
                  <a:pt x="310629" y="177914"/>
                </a:lnTo>
                <a:lnTo>
                  <a:pt x="350266" y="177914"/>
                </a:lnTo>
                <a:lnTo>
                  <a:pt x="350266" y="104838"/>
                </a:lnTo>
                <a:lnTo>
                  <a:pt x="352577" y="98475"/>
                </a:lnTo>
                <a:lnTo>
                  <a:pt x="361708" y="88265"/>
                </a:lnTo>
                <a:lnTo>
                  <a:pt x="368160" y="85712"/>
                </a:lnTo>
                <a:lnTo>
                  <a:pt x="383019" y="85712"/>
                </a:lnTo>
                <a:lnTo>
                  <a:pt x="388200" y="87706"/>
                </a:lnTo>
                <a:lnTo>
                  <a:pt x="395681" y="95656"/>
                </a:lnTo>
                <a:lnTo>
                  <a:pt x="397573" y="101206"/>
                </a:lnTo>
                <a:lnTo>
                  <a:pt x="397573" y="177914"/>
                </a:lnTo>
                <a:lnTo>
                  <a:pt x="436905" y="177914"/>
                </a:lnTo>
                <a:lnTo>
                  <a:pt x="436905" y="102590"/>
                </a:lnTo>
                <a:close/>
              </a:path>
              <a:path w="719455" h="233045">
                <a:moveTo>
                  <a:pt x="585774" y="56095"/>
                </a:moveTo>
                <a:lnTo>
                  <a:pt x="543699" y="56095"/>
                </a:lnTo>
                <a:lnTo>
                  <a:pt x="514540" y="132981"/>
                </a:lnTo>
                <a:lnTo>
                  <a:pt x="482396" y="56095"/>
                </a:lnTo>
                <a:lnTo>
                  <a:pt x="437273" y="56095"/>
                </a:lnTo>
                <a:lnTo>
                  <a:pt x="496150" y="176606"/>
                </a:lnTo>
                <a:lnTo>
                  <a:pt x="492252" y="186486"/>
                </a:lnTo>
                <a:lnTo>
                  <a:pt x="489699" y="192544"/>
                </a:lnTo>
                <a:lnTo>
                  <a:pt x="487019" y="196837"/>
                </a:lnTo>
                <a:lnTo>
                  <a:pt x="481228" y="201879"/>
                </a:lnTo>
                <a:lnTo>
                  <a:pt x="477456" y="203225"/>
                </a:lnTo>
                <a:lnTo>
                  <a:pt x="473557" y="203098"/>
                </a:lnTo>
                <a:lnTo>
                  <a:pt x="468566" y="203098"/>
                </a:lnTo>
                <a:lnTo>
                  <a:pt x="463270" y="201117"/>
                </a:lnTo>
                <a:lnTo>
                  <a:pt x="457606" y="197129"/>
                </a:lnTo>
                <a:lnTo>
                  <a:pt x="441655" y="222846"/>
                </a:lnTo>
                <a:lnTo>
                  <a:pt x="480568" y="232994"/>
                </a:lnTo>
                <a:lnTo>
                  <a:pt x="484771" y="232473"/>
                </a:lnTo>
                <a:lnTo>
                  <a:pt x="517156" y="210997"/>
                </a:lnTo>
                <a:lnTo>
                  <a:pt x="532993" y="177139"/>
                </a:lnTo>
                <a:lnTo>
                  <a:pt x="585774" y="56095"/>
                </a:lnTo>
                <a:close/>
              </a:path>
              <a:path w="719455" h="233045">
                <a:moveTo>
                  <a:pt x="719124" y="102603"/>
                </a:moveTo>
                <a:lnTo>
                  <a:pt x="706158" y="65989"/>
                </a:lnTo>
                <a:lnTo>
                  <a:pt x="663282" y="53225"/>
                </a:lnTo>
                <a:lnTo>
                  <a:pt x="655980" y="54737"/>
                </a:lnTo>
                <a:lnTo>
                  <a:pt x="649224" y="57670"/>
                </a:lnTo>
                <a:lnTo>
                  <a:pt x="642835" y="60312"/>
                </a:lnTo>
                <a:lnTo>
                  <a:pt x="637108" y="64287"/>
                </a:lnTo>
                <a:lnTo>
                  <a:pt x="632421" y="69342"/>
                </a:lnTo>
                <a:lnTo>
                  <a:pt x="631317" y="56095"/>
                </a:lnTo>
                <a:lnTo>
                  <a:pt x="593331" y="56095"/>
                </a:lnTo>
                <a:lnTo>
                  <a:pt x="593331" y="177914"/>
                </a:lnTo>
                <a:lnTo>
                  <a:pt x="632726" y="177914"/>
                </a:lnTo>
                <a:lnTo>
                  <a:pt x="632726" y="104838"/>
                </a:lnTo>
                <a:lnTo>
                  <a:pt x="634974" y="98475"/>
                </a:lnTo>
                <a:lnTo>
                  <a:pt x="644169" y="88265"/>
                </a:lnTo>
                <a:lnTo>
                  <a:pt x="650684" y="85712"/>
                </a:lnTo>
                <a:lnTo>
                  <a:pt x="665543" y="85712"/>
                </a:lnTo>
                <a:lnTo>
                  <a:pt x="670534" y="87693"/>
                </a:lnTo>
                <a:lnTo>
                  <a:pt x="677659" y="95669"/>
                </a:lnTo>
                <a:lnTo>
                  <a:pt x="679488" y="101041"/>
                </a:lnTo>
                <a:lnTo>
                  <a:pt x="679488" y="177914"/>
                </a:lnTo>
                <a:lnTo>
                  <a:pt x="719124" y="177914"/>
                </a:lnTo>
                <a:lnTo>
                  <a:pt x="719124" y="1026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1398255" y="4873565"/>
            <a:ext cx="106680" cy="91440"/>
          </a:xfrm>
          <a:custGeom>
            <a:avLst/>
            <a:gdLst/>
            <a:ahLst/>
            <a:cxnLst/>
            <a:rect l="l" t="t" r="r" b="b"/>
            <a:pathLst>
              <a:path w="142239" h="121920">
                <a:moveTo>
                  <a:pt x="137849" y="0"/>
                </a:moveTo>
                <a:lnTo>
                  <a:pt x="94619" y="0"/>
                </a:lnTo>
                <a:lnTo>
                  <a:pt x="71238" y="32467"/>
                </a:lnTo>
                <a:lnTo>
                  <a:pt x="48162" y="0"/>
                </a:lnTo>
                <a:lnTo>
                  <a:pt x="791" y="0"/>
                </a:lnTo>
                <a:lnTo>
                  <a:pt x="47857" y="60785"/>
                </a:lnTo>
                <a:lnTo>
                  <a:pt x="0" y="121814"/>
                </a:lnTo>
                <a:lnTo>
                  <a:pt x="43169" y="121814"/>
                </a:lnTo>
                <a:lnTo>
                  <a:pt x="69046" y="86751"/>
                </a:lnTo>
                <a:lnTo>
                  <a:pt x="94619" y="121814"/>
                </a:lnTo>
                <a:lnTo>
                  <a:pt x="141990" y="121814"/>
                </a:lnTo>
                <a:lnTo>
                  <a:pt x="92427" y="58184"/>
                </a:lnTo>
                <a:lnTo>
                  <a:pt x="13784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96713" cy="197167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9838" y="4802355"/>
            <a:ext cx="188233" cy="176254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628650" y="4704159"/>
            <a:ext cx="78867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785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2" name="bg 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2666" y="211549"/>
            <a:ext cx="5768606" cy="415498"/>
          </a:xfrm>
        </p:spPr>
        <p:txBody>
          <a:bodyPr lIns="0" tIns="0" rIns="0" bIns="0"/>
          <a:lstStyle>
            <a:lvl1pPr>
              <a:defRPr sz="27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2666" y="1213009"/>
            <a:ext cx="6457950" cy="276999"/>
          </a:xfrm>
        </p:spPr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61978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2666" y="211549"/>
            <a:ext cx="5768606" cy="415498"/>
          </a:xfrm>
        </p:spPr>
        <p:txBody>
          <a:bodyPr lIns="0" tIns="0" rIns="0" bIns="0"/>
          <a:lstStyle>
            <a:lvl1pPr>
              <a:defRPr sz="27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34385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53383" y="4831499"/>
            <a:ext cx="539591" cy="174784"/>
          </a:xfrm>
          <a:custGeom>
            <a:avLst/>
            <a:gdLst/>
            <a:ahLst/>
            <a:cxnLst/>
            <a:rect l="l" t="t" r="r" b="b"/>
            <a:pathLst>
              <a:path w="719455" h="233045">
                <a:moveTo>
                  <a:pt x="144703" y="128308"/>
                </a:moveTo>
                <a:lnTo>
                  <a:pt x="131089" y="92659"/>
                </a:lnTo>
                <a:lnTo>
                  <a:pt x="90233" y="72466"/>
                </a:lnTo>
                <a:lnTo>
                  <a:pt x="73990" y="67983"/>
                </a:lnTo>
                <a:lnTo>
                  <a:pt x="62382" y="62598"/>
                </a:lnTo>
                <a:lnTo>
                  <a:pt x="55422" y="56299"/>
                </a:lnTo>
                <a:lnTo>
                  <a:pt x="53098" y="49098"/>
                </a:lnTo>
                <a:lnTo>
                  <a:pt x="53111" y="44589"/>
                </a:lnTo>
                <a:lnTo>
                  <a:pt x="55575" y="40741"/>
                </a:lnTo>
                <a:lnTo>
                  <a:pt x="65443" y="34340"/>
                </a:lnTo>
                <a:lnTo>
                  <a:pt x="71183" y="32677"/>
                </a:lnTo>
                <a:lnTo>
                  <a:pt x="77038" y="32727"/>
                </a:lnTo>
                <a:lnTo>
                  <a:pt x="86715" y="33705"/>
                </a:lnTo>
                <a:lnTo>
                  <a:pt x="96494" y="36626"/>
                </a:lnTo>
                <a:lnTo>
                  <a:pt x="106375" y="41490"/>
                </a:lnTo>
                <a:lnTo>
                  <a:pt x="116370" y="48310"/>
                </a:lnTo>
                <a:lnTo>
                  <a:pt x="140309" y="23380"/>
                </a:lnTo>
                <a:lnTo>
                  <a:pt x="127101" y="13144"/>
                </a:lnTo>
                <a:lnTo>
                  <a:pt x="112255" y="5842"/>
                </a:lnTo>
                <a:lnTo>
                  <a:pt x="95745" y="1460"/>
                </a:lnTo>
                <a:lnTo>
                  <a:pt x="77584" y="0"/>
                </a:lnTo>
                <a:lnTo>
                  <a:pt x="62407" y="952"/>
                </a:lnTo>
                <a:lnTo>
                  <a:pt x="20281" y="23456"/>
                </a:lnTo>
                <a:lnTo>
                  <a:pt x="10464" y="53505"/>
                </a:lnTo>
                <a:lnTo>
                  <a:pt x="11277" y="62598"/>
                </a:lnTo>
                <a:lnTo>
                  <a:pt x="39065" y="96189"/>
                </a:lnTo>
                <a:lnTo>
                  <a:pt x="69303" y="105816"/>
                </a:lnTo>
                <a:lnTo>
                  <a:pt x="78105" y="108546"/>
                </a:lnTo>
                <a:lnTo>
                  <a:pt x="85267" y="111290"/>
                </a:lnTo>
                <a:lnTo>
                  <a:pt x="90766" y="114007"/>
                </a:lnTo>
                <a:lnTo>
                  <a:pt x="97002" y="117640"/>
                </a:lnTo>
                <a:lnTo>
                  <a:pt x="100114" y="122491"/>
                </a:lnTo>
                <a:lnTo>
                  <a:pt x="100114" y="134099"/>
                </a:lnTo>
                <a:lnTo>
                  <a:pt x="97358" y="138645"/>
                </a:lnTo>
                <a:lnTo>
                  <a:pt x="86461" y="145707"/>
                </a:lnTo>
                <a:lnTo>
                  <a:pt x="80149" y="147561"/>
                </a:lnTo>
                <a:lnTo>
                  <a:pt x="73710" y="147510"/>
                </a:lnTo>
                <a:lnTo>
                  <a:pt x="61175" y="146177"/>
                </a:lnTo>
                <a:lnTo>
                  <a:pt x="49149" y="142189"/>
                </a:lnTo>
                <a:lnTo>
                  <a:pt x="37642" y="135534"/>
                </a:lnTo>
                <a:lnTo>
                  <a:pt x="26657" y="126225"/>
                </a:lnTo>
                <a:lnTo>
                  <a:pt x="0" y="153492"/>
                </a:lnTo>
                <a:lnTo>
                  <a:pt x="14859" y="166103"/>
                </a:lnTo>
                <a:lnTo>
                  <a:pt x="32194" y="175120"/>
                </a:lnTo>
                <a:lnTo>
                  <a:pt x="51993" y="180530"/>
                </a:lnTo>
                <a:lnTo>
                  <a:pt x="74282" y="182333"/>
                </a:lnTo>
                <a:lnTo>
                  <a:pt x="88557" y="181368"/>
                </a:lnTo>
                <a:lnTo>
                  <a:pt x="124358" y="166878"/>
                </a:lnTo>
                <a:lnTo>
                  <a:pt x="143433" y="139395"/>
                </a:lnTo>
                <a:lnTo>
                  <a:pt x="144703" y="128308"/>
                </a:lnTo>
                <a:close/>
              </a:path>
              <a:path w="719455" h="233045">
                <a:moveTo>
                  <a:pt x="295884" y="116078"/>
                </a:moveTo>
                <a:lnTo>
                  <a:pt x="280873" y="71932"/>
                </a:lnTo>
                <a:lnTo>
                  <a:pt x="256260" y="56286"/>
                </a:lnTo>
                <a:lnTo>
                  <a:pt x="256260" y="108038"/>
                </a:lnTo>
                <a:lnTo>
                  <a:pt x="256260" y="116878"/>
                </a:lnTo>
                <a:lnTo>
                  <a:pt x="234619" y="150647"/>
                </a:lnTo>
                <a:lnTo>
                  <a:pt x="214833" y="150647"/>
                </a:lnTo>
                <a:lnTo>
                  <a:pt x="207200" y="148983"/>
                </a:lnTo>
                <a:lnTo>
                  <a:pt x="202069" y="145707"/>
                </a:lnTo>
                <a:lnTo>
                  <a:pt x="201955" y="106095"/>
                </a:lnTo>
                <a:lnTo>
                  <a:pt x="204584" y="99174"/>
                </a:lnTo>
                <a:lnTo>
                  <a:pt x="209384" y="93891"/>
                </a:lnTo>
                <a:lnTo>
                  <a:pt x="214236" y="88430"/>
                </a:lnTo>
                <a:lnTo>
                  <a:pt x="220891" y="85712"/>
                </a:lnTo>
                <a:lnTo>
                  <a:pt x="238518" y="85712"/>
                </a:lnTo>
                <a:lnTo>
                  <a:pt x="245300" y="88684"/>
                </a:lnTo>
                <a:lnTo>
                  <a:pt x="254063" y="100647"/>
                </a:lnTo>
                <a:lnTo>
                  <a:pt x="256260" y="108038"/>
                </a:lnTo>
                <a:lnTo>
                  <a:pt x="256260" y="56286"/>
                </a:lnTo>
                <a:lnTo>
                  <a:pt x="251663" y="54876"/>
                </a:lnTo>
                <a:lnTo>
                  <a:pt x="238925" y="53746"/>
                </a:lnTo>
                <a:lnTo>
                  <a:pt x="227749" y="54711"/>
                </a:lnTo>
                <a:lnTo>
                  <a:pt x="217881" y="57645"/>
                </a:lnTo>
                <a:lnTo>
                  <a:pt x="209321" y="62509"/>
                </a:lnTo>
                <a:lnTo>
                  <a:pt x="202069" y="69329"/>
                </a:lnTo>
                <a:lnTo>
                  <a:pt x="201853" y="64897"/>
                </a:lnTo>
                <a:lnTo>
                  <a:pt x="201396" y="60477"/>
                </a:lnTo>
                <a:lnTo>
                  <a:pt x="200685" y="56095"/>
                </a:lnTo>
                <a:lnTo>
                  <a:pt x="162725" y="56095"/>
                </a:lnTo>
                <a:lnTo>
                  <a:pt x="162725" y="229857"/>
                </a:lnTo>
                <a:lnTo>
                  <a:pt x="202069" y="229857"/>
                </a:lnTo>
                <a:lnTo>
                  <a:pt x="202069" y="177126"/>
                </a:lnTo>
                <a:lnTo>
                  <a:pt x="209296" y="179158"/>
                </a:lnTo>
                <a:lnTo>
                  <a:pt x="216103" y="180619"/>
                </a:lnTo>
                <a:lnTo>
                  <a:pt x="222491" y="181495"/>
                </a:lnTo>
                <a:lnTo>
                  <a:pt x="228473" y="181787"/>
                </a:lnTo>
                <a:lnTo>
                  <a:pt x="240779" y="180771"/>
                </a:lnTo>
                <a:lnTo>
                  <a:pt x="278853" y="161734"/>
                </a:lnTo>
                <a:lnTo>
                  <a:pt x="287159" y="150647"/>
                </a:lnTo>
                <a:lnTo>
                  <a:pt x="289966" y="145300"/>
                </a:lnTo>
                <a:lnTo>
                  <a:pt x="292557" y="138658"/>
                </a:lnTo>
                <a:lnTo>
                  <a:pt x="294398" y="131572"/>
                </a:lnTo>
                <a:lnTo>
                  <a:pt x="295478" y="124256"/>
                </a:lnTo>
                <a:lnTo>
                  <a:pt x="295516" y="124040"/>
                </a:lnTo>
                <a:lnTo>
                  <a:pt x="295846" y="116878"/>
                </a:lnTo>
                <a:lnTo>
                  <a:pt x="295884" y="116078"/>
                </a:lnTo>
                <a:close/>
              </a:path>
              <a:path w="719455" h="233045">
                <a:moveTo>
                  <a:pt x="436905" y="102590"/>
                </a:moveTo>
                <a:lnTo>
                  <a:pt x="423875" y="65963"/>
                </a:lnTo>
                <a:lnTo>
                  <a:pt x="387959" y="53238"/>
                </a:lnTo>
                <a:lnTo>
                  <a:pt x="380644" y="53238"/>
                </a:lnTo>
                <a:lnTo>
                  <a:pt x="373468" y="54546"/>
                </a:lnTo>
                <a:lnTo>
                  <a:pt x="359765" y="59740"/>
                </a:lnTo>
                <a:lnTo>
                  <a:pt x="354228" y="63284"/>
                </a:lnTo>
                <a:lnTo>
                  <a:pt x="349961" y="67792"/>
                </a:lnTo>
                <a:lnTo>
                  <a:pt x="349961" y="4673"/>
                </a:lnTo>
                <a:lnTo>
                  <a:pt x="310629" y="4673"/>
                </a:lnTo>
                <a:lnTo>
                  <a:pt x="310629" y="177914"/>
                </a:lnTo>
                <a:lnTo>
                  <a:pt x="350266" y="177914"/>
                </a:lnTo>
                <a:lnTo>
                  <a:pt x="350266" y="104838"/>
                </a:lnTo>
                <a:lnTo>
                  <a:pt x="352577" y="98475"/>
                </a:lnTo>
                <a:lnTo>
                  <a:pt x="361708" y="88265"/>
                </a:lnTo>
                <a:lnTo>
                  <a:pt x="368160" y="85712"/>
                </a:lnTo>
                <a:lnTo>
                  <a:pt x="383019" y="85712"/>
                </a:lnTo>
                <a:lnTo>
                  <a:pt x="388200" y="87706"/>
                </a:lnTo>
                <a:lnTo>
                  <a:pt x="395681" y="95656"/>
                </a:lnTo>
                <a:lnTo>
                  <a:pt x="397573" y="101206"/>
                </a:lnTo>
                <a:lnTo>
                  <a:pt x="397573" y="177914"/>
                </a:lnTo>
                <a:lnTo>
                  <a:pt x="436905" y="177914"/>
                </a:lnTo>
                <a:lnTo>
                  <a:pt x="436905" y="102590"/>
                </a:lnTo>
                <a:close/>
              </a:path>
              <a:path w="719455" h="233045">
                <a:moveTo>
                  <a:pt x="585774" y="56095"/>
                </a:moveTo>
                <a:lnTo>
                  <a:pt x="543699" y="56095"/>
                </a:lnTo>
                <a:lnTo>
                  <a:pt x="514540" y="132981"/>
                </a:lnTo>
                <a:lnTo>
                  <a:pt x="482396" y="56095"/>
                </a:lnTo>
                <a:lnTo>
                  <a:pt x="437273" y="56095"/>
                </a:lnTo>
                <a:lnTo>
                  <a:pt x="496150" y="176606"/>
                </a:lnTo>
                <a:lnTo>
                  <a:pt x="492252" y="186486"/>
                </a:lnTo>
                <a:lnTo>
                  <a:pt x="489699" y="192544"/>
                </a:lnTo>
                <a:lnTo>
                  <a:pt x="487019" y="196837"/>
                </a:lnTo>
                <a:lnTo>
                  <a:pt x="481228" y="201879"/>
                </a:lnTo>
                <a:lnTo>
                  <a:pt x="477456" y="203225"/>
                </a:lnTo>
                <a:lnTo>
                  <a:pt x="473557" y="203098"/>
                </a:lnTo>
                <a:lnTo>
                  <a:pt x="468566" y="203098"/>
                </a:lnTo>
                <a:lnTo>
                  <a:pt x="463270" y="201117"/>
                </a:lnTo>
                <a:lnTo>
                  <a:pt x="457606" y="197129"/>
                </a:lnTo>
                <a:lnTo>
                  <a:pt x="441655" y="222846"/>
                </a:lnTo>
                <a:lnTo>
                  <a:pt x="480568" y="232994"/>
                </a:lnTo>
                <a:lnTo>
                  <a:pt x="484771" y="232473"/>
                </a:lnTo>
                <a:lnTo>
                  <a:pt x="517156" y="210997"/>
                </a:lnTo>
                <a:lnTo>
                  <a:pt x="532993" y="177139"/>
                </a:lnTo>
                <a:lnTo>
                  <a:pt x="585774" y="56095"/>
                </a:lnTo>
                <a:close/>
              </a:path>
              <a:path w="719455" h="233045">
                <a:moveTo>
                  <a:pt x="719124" y="102603"/>
                </a:moveTo>
                <a:lnTo>
                  <a:pt x="706158" y="65989"/>
                </a:lnTo>
                <a:lnTo>
                  <a:pt x="663282" y="53225"/>
                </a:lnTo>
                <a:lnTo>
                  <a:pt x="655980" y="54737"/>
                </a:lnTo>
                <a:lnTo>
                  <a:pt x="649224" y="57670"/>
                </a:lnTo>
                <a:lnTo>
                  <a:pt x="642835" y="60312"/>
                </a:lnTo>
                <a:lnTo>
                  <a:pt x="637108" y="64287"/>
                </a:lnTo>
                <a:lnTo>
                  <a:pt x="632421" y="69342"/>
                </a:lnTo>
                <a:lnTo>
                  <a:pt x="631317" y="56095"/>
                </a:lnTo>
                <a:lnTo>
                  <a:pt x="593331" y="56095"/>
                </a:lnTo>
                <a:lnTo>
                  <a:pt x="593331" y="177914"/>
                </a:lnTo>
                <a:lnTo>
                  <a:pt x="632726" y="177914"/>
                </a:lnTo>
                <a:lnTo>
                  <a:pt x="632726" y="104838"/>
                </a:lnTo>
                <a:lnTo>
                  <a:pt x="634974" y="98475"/>
                </a:lnTo>
                <a:lnTo>
                  <a:pt x="644169" y="88265"/>
                </a:lnTo>
                <a:lnTo>
                  <a:pt x="650684" y="85712"/>
                </a:lnTo>
                <a:lnTo>
                  <a:pt x="665543" y="85712"/>
                </a:lnTo>
                <a:lnTo>
                  <a:pt x="670534" y="87693"/>
                </a:lnTo>
                <a:lnTo>
                  <a:pt x="677659" y="95669"/>
                </a:lnTo>
                <a:lnTo>
                  <a:pt x="679488" y="101041"/>
                </a:lnTo>
                <a:lnTo>
                  <a:pt x="679488" y="177914"/>
                </a:lnTo>
                <a:lnTo>
                  <a:pt x="719124" y="177914"/>
                </a:lnTo>
                <a:lnTo>
                  <a:pt x="719124" y="1026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96713" cy="1971675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398255" y="4873565"/>
            <a:ext cx="106680" cy="91440"/>
          </a:xfrm>
          <a:custGeom>
            <a:avLst/>
            <a:gdLst/>
            <a:ahLst/>
            <a:cxnLst/>
            <a:rect l="l" t="t" r="r" b="b"/>
            <a:pathLst>
              <a:path w="142239" h="121920">
                <a:moveTo>
                  <a:pt x="137849" y="0"/>
                </a:moveTo>
                <a:lnTo>
                  <a:pt x="94619" y="0"/>
                </a:lnTo>
                <a:lnTo>
                  <a:pt x="71238" y="32467"/>
                </a:lnTo>
                <a:lnTo>
                  <a:pt x="48162" y="0"/>
                </a:lnTo>
                <a:lnTo>
                  <a:pt x="791" y="0"/>
                </a:lnTo>
                <a:lnTo>
                  <a:pt x="47857" y="60785"/>
                </a:lnTo>
                <a:lnTo>
                  <a:pt x="0" y="121814"/>
                </a:lnTo>
                <a:lnTo>
                  <a:pt x="43169" y="121814"/>
                </a:lnTo>
                <a:lnTo>
                  <a:pt x="69046" y="86751"/>
                </a:lnTo>
                <a:lnTo>
                  <a:pt x="94619" y="121814"/>
                </a:lnTo>
                <a:lnTo>
                  <a:pt x="141990" y="121814"/>
                </a:lnTo>
                <a:lnTo>
                  <a:pt x="92427" y="58184"/>
                </a:lnTo>
                <a:lnTo>
                  <a:pt x="13784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9838" y="4802355"/>
            <a:ext cx="188233" cy="176254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628650" y="4704159"/>
            <a:ext cx="78867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785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2" name="bg 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33347" y="1240983"/>
            <a:ext cx="5213795" cy="3243929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633347" y="1249585"/>
            <a:ext cx="5070634" cy="2787015"/>
          </a:xfrm>
          <a:custGeom>
            <a:avLst/>
            <a:gdLst/>
            <a:ahLst/>
            <a:cxnLst/>
            <a:rect l="l" t="t" r="r" b="b"/>
            <a:pathLst>
              <a:path w="6760845" h="3716020">
                <a:moveTo>
                  <a:pt x="6760718" y="0"/>
                </a:moveTo>
                <a:lnTo>
                  <a:pt x="0" y="0"/>
                </a:lnTo>
                <a:lnTo>
                  <a:pt x="0" y="3715639"/>
                </a:lnTo>
                <a:lnTo>
                  <a:pt x="6760718" y="3715639"/>
                </a:lnTo>
                <a:lnTo>
                  <a:pt x="6760718" y="0"/>
                </a:lnTo>
                <a:close/>
              </a:path>
            </a:pathLst>
          </a:custGeom>
          <a:solidFill>
            <a:srgbClr val="0C1139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5" name="bg 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80044" y="3456431"/>
            <a:ext cx="4883087" cy="6858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25656" y="1426464"/>
            <a:ext cx="4865942" cy="1444657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86427" y="2852033"/>
            <a:ext cx="4655915" cy="587825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33347" y="710213"/>
            <a:ext cx="5213795" cy="760637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31374" y="1426435"/>
            <a:ext cx="1287685" cy="3058478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1077658" y="3465309"/>
            <a:ext cx="326707" cy="1136809"/>
          </a:xfrm>
          <a:custGeom>
            <a:avLst/>
            <a:gdLst/>
            <a:ahLst/>
            <a:cxnLst/>
            <a:rect l="l" t="t" r="r" b="b"/>
            <a:pathLst>
              <a:path w="435610" h="1515745">
                <a:moveTo>
                  <a:pt x="435432" y="0"/>
                </a:moveTo>
                <a:lnTo>
                  <a:pt x="0" y="0"/>
                </a:lnTo>
                <a:lnTo>
                  <a:pt x="0" y="1515364"/>
                </a:lnTo>
                <a:lnTo>
                  <a:pt x="435432" y="1515364"/>
                </a:lnTo>
                <a:lnTo>
                  <a:pt x="435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31" name="bg 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010400" y="1072010"/>
            <a:ext cx="1764601" cy="3412902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762000" y="3487083"/>
            <a:ext cx="326707" cy="1136809"/>
          </a:xfrm>
          <a:custGeom>
            <a:avLst/>
            <a:gdLst/>
            <a:ahLst/>
            <a:cxnLst/>
            <a:rect l="l" t="t" r="r" b="b"/>
            <a:pathLst>
              <a:path w="435609" h="1515745">
                <a:moveTo>
                  <a:pt x="435432" y="0"/>
                </a:moveTo>
                <a:lnTo>
                  <a:pt x="0" y="0"/>
                </a:lnTo>
                <a:lnTo>
                  <a:pt x="0" y="1515364"/>
                </a:lnTo>
                <a:lnTo>
                  <a:pt x="435432" y="1515364"/>
                </a:lnTo>
                <a:lnTo>
                  <a:pt x="435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2666" y="211549"/>
            <a:ext cx="5768606" cy="415498"/>
          </a:xfrm>
        </p:spPr>
        <p:txBody>
          <a:bodyPr lIns="0" tIns="0" rIns="0" bIns="0"/>
          <a:lstStyle>
            <a:lvl1pPr>
              <a:defRPr sz="27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7765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8604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3B8-04B8-406C-9DA8-E67907F2ADB5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570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911DA-78EB-4A6A-ABF7-1D27EF7F00B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0613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9C793-19ED-4753-B934-5565213DF19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69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B07E-4E1E-48CB-9D3D-D3937BEE388C}" type="datetime1">
              <a:rPr lang="el-GR" smtClean="0"/>
              <a:t>10/2/2026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2635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F917-8D0E-415A-B632-34E531BB55AE}" type="datetime1">
              <a:rPr lang="el-GR" smtClean="0"/>
              <a:t>10/2/2026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8035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9EBCE-EECF-4E5F-BFF0-4EBC00372CC1}" type="datetime1">
              <a:rPr lang="el-GR" smtClean="0"/>
              <a:t>10/2/2026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9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B07E-4E1E-48CB-9D3D-D3937BEE388C}" type="datetime1">
              <a:rPr lang="el-GR" smtClean="0"/>
              <a:t>10/2/2026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438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F8C-BA8C-4D62-889F-56F86AFE4287}" type="datetime1">
              <a:rPr lang="el-GR" smtClean="0"/>
              <a:t>10/2/2026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4932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DD331-6FED-4E7B-9F80-B6A5E0D2EB4B}" type="datetime1">
              <a:rPr lang="el-GR" smtClean="0"/>
              <a:t>10/2/2026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710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16BD-B539-42FA-A3C5-1CA3F83F5486}" type="datetime1">
              <a:rPr lang="el-GR" smtClean="0"/>
              <a:t>10/2/2026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416942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261E-D10B-4A4B-8A72-C3FB3A2B419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621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975ED-C3DF-414F-B449-55D1166B037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53030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25CF-3E4E-4F57-AF2B-2ED5905DE3AB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752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41177-CB40-483E-81EF-BCEEBD18AF72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47582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8824E-304F-4521-A00C-4F099447CE1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207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16F1-C1D2-48F5-A10F-876C889D9FA7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909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F492-717B-4E55-B52D-116DB8D60CEF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F917-8D0E-415A-B632-34E531BB55AE}" type="datetime1">
              <a:rPr lang="el-GR" smtClean="0"/>
              <a:t>10/2/2026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5353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1541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1" y="424706"/>
            <a:ext cx="8370256" cy="4253133"/>
          </a:xfrm>
        </p:spPr>
        <p:txBody>
          <a:bodyPr>
            <a:normAutofit/>
          </a:bodyPr>
          <a:lstStyle>
            <a:lvl1pPr>
              <a:defRPr sz="42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noProof="0" dirty="0"/>
              <a:t>Use this slide for large text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2186B-557C-124F-BD10-7B2AD6E55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/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F4F52-9237-544E-B37E-57C51C2E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5AD2CE-F49B-4E00-A4C1-B0C86F7952B9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272654"/>
            <a:ext cx="8370256" cy="1191"/>
          </a:xfrm>
          <a:prstGeom prst="line">
            <a:avLst/>
          </a:prstGeom>
          <a:ln w="25400">
            <a:solidFill>
              <a:srgbClr val="FEE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12F7B26-2278-F547-80D7-47822ECDAD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557211" y="-52440"/>
            <a:ext cx="41554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891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1" y="424706"/>
            <a:ext cx="8370256" cy="4253133"/>
          </a:xfrm>
        </p:spPr>
        <p:txBody>
          <a:bodyPr>
            <a:normAutofit/>
          </a:bodyPr>
          <a:lstStyle>
            <a:lvl1pPr>
              <a:defRPr sz="4200" b="0" i="0" baseline="0">
                <a:solidFill>
                  <a:srgbClr val="112D82"/>
                </a:solidFill>
                <a:latin typeface="Arial"/>
                <a:cs typeface="Arial"/>
              </a:defRPr>
            </a:lvl1pPr>
          </a:lstStyle>
          <a:p>
            <a:r>
              <a:rPr lang="en-GB" noProof="0" dirty="0"/>
              <a:t>Use this slide for large text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2186B-557C-124F-BD10-7B2AD6E55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>
            <a:lvl1pPr>
              <a:defRPr>
                <a:solidFill>
                  <a:srgbClr val="112D82"/>
                </a:solidFill>
              </a:defRPr>
            </a:lvl1pPr>
          </a:lstStyle>
          <a:p>
            <a:pPr algn="ctr"/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F4F52-9237-544E-B37E-57C51C2E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12D82"/>
                </a:solidFill>
              </a:defRPr>
            </a:lvl1pPr>
          </a:lstStyle>
          <a:p>
            <a:fld id="{375AD2CE-F49B-4E00-A4C1-B0C86F7952B9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272654"/>
            <a:ext cx="8370256" cy="1191"/>
          </a:xfrm>
          <a:prstGeom prst="line">
            <a:avLst/>
          </a:prstGeom>
          <a:ln w="25400">
            <a:solidFill>
              <a:srgbClr val="FEE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154DB5F-485A-3740-92D1-A4DB1D52E3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930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C8A71-AC4F-9240-9336-C3BF2E1201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272" y="1369219"/>
            <a:ext cx="3886200" cy="326350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C82B4-2116-8040-BCF0-CCFE0B260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2328" y="1369219"/>
            <a:ext cx="3886200" cy="3263504"/>
          </a:xfrm>
        </p:spPr>
        <p:txBody>
          <a:bodyPr>
            <a:normAutofit/>
          </a:bodyPr>
          <a:lstStyle>
            <a:lvl1pPr marL="158283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20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1pPr>
            <a:lvl2pPr marL="474845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7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2pPr>
            <a:lvl3pPr marL="791408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5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3pPr>
            <a:lvl4pPr marL="1107971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400" kern="1200" dirty="0" smtClean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4pPr>
            <a:lvl5pPr marL="1424535" indent="-158283" algn="l" defTabSz="633127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200" kern="1200" dirty="0">
                <a:solidFill>
                  <a:srgbClr val="154194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1892B-CF84-1D48-96E7-A35B4E47D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1664B-0474-5840-9EC6-BE7E2B608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272" y="273846"/>
            <a:ext cx="5955716" cy="994172"/>
          </a:xfrm>
        </p:spPr>
        <p:txBody>
          <a:bodyPr/>
          <a:lstStyle/>
          <a:p>
            <a:r>
              <a:rPr lang="en-GB" noProof="0" dirty="0"/>
              <a:t>Heading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6FF536-9435-134C-B432-5A01FD281E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F6E6822-DD7A-4C4D-B1BF-72E833E9041E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2A28E37-8135-F34D-AF2A-93C84A96178B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34383EC-8955-B547-A3BF-CF8B2B6DF4F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CB304BB-3837-0C48-B275-7162EE7FE532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7F9AECF-2FD9-D442-A226-1A5D1567E178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46815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C4BB8-1DA2-4046-B1C8-55801360B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8272" y="1260872"/>
            <a:ext cx="3868340" cy="61793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16562" indent="0">
              <a:buNone/>
              <a:defRPr sz="1400" b="1"/>
            </a:lvl2pPr>
            <a:lvl3pPr marL="633127" indent="0">
              <a:buNone/>
              <a:defRPr sz="1200" b="1"/>
            </a:lvl3pPr>
            <a:lvl4pPr marL="949689" indent="0">
              <a:buNone/>
              <a:defRPr sz="1100" b="1"/>
            </a:lvl4pPr>
            <a:lvl5pPr marL="1266252" indent="0">
              <a:buNone/>
              <a:defRPr sz="1100" b="1"/>
            </a:lvl5pPr>
            <a:lvl6pPr marL="1582815" indent="0">
              <a:buNone/>
              <a:defRPr sz="1100" b="1"/>
            </a:lvl6pPr>
            <a:lvl7pPr marL="1899379" indent="0">
              <a:buNone/>
              <a:defRPr sz="1100" b="1"/>
            </a:lvl7pPr>
            <a:lvl8pPr marL="2215942" indent="0">
              <a:buNone/>
              <a:defRPr sz="1100" b="1"/>
            </a:lvl8pPr>
            <a:lvl9pPr marL="2532505" indent="0">
              <a:buNone/>
              <a:defRPr sz="11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0F5FE-3BEC-1840-ACD5-54619C0BB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8272" y="1878806"/>
            <a:ext cx="3868340" cy="2763441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56F5BA-2A5A-0E47-AA88-2780F173C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GB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EFD87C-23BD-C24F-B47C-69891DF57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2" y="273846"/>
            <a:ext cx="5955716" cy="987028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6F6A8E9-FACF-9C4A-9549-FD3278655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71138" y="1260872"/>
            <a:ext cx="3887391" cy="61793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16562" indent="0">
              <a:buNone/>
              <a:defRPr sz="1400" b="1"/>
            </a:lvl2pPr>
            <a:lvl3pPr marL="633127" indent="0">
              <a:buNone/>
              <a:defRPr sz="1200" b="1"/>
            </a:lvl3pPr>
            <a:lvl4pPr marL="949689" indent="0">
              <a:buNone/>
              <a:defRPr sz="1100" b="1"/>
            </a:lvl4pPr>
            <a:lvl5pPr marL="1266252" indent="0">
              <a:buNone/>
              <a:defRPr sz="1100" b="1"/>
            </a:lvl5pPr>
            <a:lvl6pPr marL="1582815" indent="0">
              <a:buNone/>
              <a:defRPr sz="1100" b="1"/>
            </a:lvl6pPr>
            <a:lvl7pPr marL="1899379" indent="0">
              <a:buNone/>
              <a:defRPr sz="1100" b="1"/>
            </a:lvl7pPr>
            <a:lvl8pPr marL="2215942" indent="0">
              <a:buNone/>
              <a:defRPr sz="1100" b="1"/>
            </a:lvl8pPr>
            <a:lvl9pPr marL="2532505" indent="0">
              <a:buNone/>
              <a:defRPr sz="11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B11E3783-B899-4744-9159-7E51F8549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71138" y="1878806"/>
            <a:ext cx="3887391" cy="2763441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B02D0D-0AD7-E647-90A6-2885EEC40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BDE484A-7252-D64C-847B-85FC7FC9DEE7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F92F545-37E1-4340-A841-1169F428F519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C9DB94D-6B09-6744-A9CC-3F8CDBB9225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E56774FE-8414-6248-A68A-BDC023B3CDE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FD86A77-48B8-4641-8C70-3D5670ECFF2B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24258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AE2C2D-E3B6-214C-AB5B-69CB327AB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/>
          <a:p>
            <a:pPr algn="ctr"/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87A51D-44CB-DA46-B676-B4D58452E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2" y="273846"/>
            <a:ext cx="5955716" cy="987028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F8CA2E9-F021-A141-8A70-B6FCC8527B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271" y="1369219"/>
            <a:ext cx="8370257" cy="3263504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C78E8C-2BD9-A549-8848-54C46B4F7E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081A09-93A3-774C-9690-BDEF43018EA6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E020D4E-761B-BD4D-AF56-4B5DDD7E20AA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BA5C07D-A1FD-D54D-8834-A4EF36801D2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F39C1C7-6887-2749-BD71-E0E65CFBC804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10CAA47-1ECD-EC42-90EB-AB1B77A90274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68670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CC5AA-C367-9C49-9A77-069645A7D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3" y="916154"/>
            <a:ext cx="2949178" cy="1061765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E0A79-44E0-C344-B8F6-654661206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9380" y="1369219"/>
            <a:ext cx="4629150" cy="326350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3D2A02-E32C-634F-94F9-99115CD81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8273" y="2147803"/>
            <a:ext cx="2949178" cy="2484920"/>
          </a:xfrm>
        </p:spPr>
        <p:txBody>
          <a:bodyPr/>
          <a:lstStyle>
            <a:lvl1pPr marL="0" indent="0">
              <a:buNone/>
              <a:defRPr sz="1100"/>
            </a:lvl1pPr>
            <a:lvl2pPr marL="316562" indent="0">
              <a:buNone/>
              <a:defRPr sz="1000"/>
            </a:lvl2pPr>
            <a:lvl3pPr marL="633127" indent="0">
              <a:buNone/>
              <a:defRPr sz="800"/>
            </a:lvl3pPr>
            <a:lvl4pPr marL="949689" indent="0">
              <a:buNone/>
              <a:defRPr sz="700"/>
            </a:lvl4pPr>
            <a:lvl5pPr marL="1266252" indent="0">
              <a:buNone/>
              <a:defRPr sz="700"/>
            </a:lvl5pPr>
            <a:lvl6pPr marL="1582815" indent="0">
              <a:buNone/>
              <a:defRPr sz="700"/>
            </a:lvl6pPr>
            <a:lvl7pPr marL="1899379" indent="0">
              <a:buNone/>
              <a:defRPr sz="700"/>
            </a:lvl7pPr>
            <a:lvl8pPr marL="2215942" indent="0">
              <a:buNone/>
              <a:defRPr sz="700"/>
            </a:lvl8pPr>
            <a:lvl9pPr marL="2532505" indent="0">
              <a:buNone/>
              <a:defRPr sz="700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39AF8-F1F9-1B4A-A0B2-33321912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GB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A91318-F8D0-C942-AC79-942D28905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en-GB" noProof="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noProof="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 txBox="1">
            <a:spLocks/>
          </p:cNvSpPr>
          <p:nvPr userDrawn="1"/>
        </p:nvSpPr>
        <p:spPr>
          <a:xfrm>
            <a:off x="388272" y="273846"/>
            <a:ext cx="5955716" cy="987028"/>
          </a:xfrm>
          <a:prstGeom prst="rect">
            <a:avLst/>
          </a:prstGeom>
        </p:spPr>
        <p:txBody>
          <a:bodyPr vert="horz" lIns="77925" tIns="38963" rIns="77925" bIns="38963" rtlCol="0" anchor="t">
            <a:normAutofit/>
          </a:bodyPr>
          <a:lstStyle/>
          <a:p>
            <a:pPr marL="0" marR="0" lvl="0" indent="0" algn="l" defTabSz="63312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0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507102-243F-9D4B-92D0-9E7E94138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007A894-E92F-8348-89DC-4634913E6D41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E8B6A56-91D6-C64E-B7F6-2C595DD178C9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33D04E6-6A58-7547-A567-2425B27B5E1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3C613D13-3927-3D43-AEE0-7154F3BD458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F1C5CBF-4636-7C4A-B9C8-9CE722D0DA6A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34918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389643-9912-EB45-A809-9FC522D002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1260873"/>
            <a:ext cx="4629150" cy="3371849"/>
          </a:xfrm>
        </p:spPr>
        <p:txBody>
          <a:bodyPr/>
          <a:lstStyle>
            <a:lvl1pPr marL="0" indent="0">
              <a:buNone/>
              <a:defRPr sz="2200"/>
            </a:lvl1pPr>
            <a:lvl2pPr marL="316562" indent="0">
              <a:buNone/>
              <a:defRPr sz="1900"/>
            </a:lvl2pPr>
            <a:lvl3pPr marL="633127" indent="0">
              <a:buNone/>
              <a:defRPr sz="1700"/>
            </a:lvl3pPr>
            <a:lvl4pPr marL="949689" indent="0">
              <a:buNone/>
              <a:defRPr sz="1400"/>
            </a:lvl4pPr>
            <a:lvl5pPr marL="1266252" indent="0">
              <a:buNone/>
              <a:defRPr sz="1400"/>
            </a:lvl5pPr>
            <a:lvl6pPr marL="1582815" indent="0">
              <a:buNone/>
              <a:defRPr sz="1400"/>
            </a:lvl6pPr>
            <a:lvl7pPr marL="1899379" indent="0">
              <a:buNone/>
              <a:defRPr sz="1400"/>
            </a:lvl7pPr>
            <a:lvl8pPr marL="2215942" indent="0">
              <a:buNone/>
              <a:defRPr sz="1400"/>
            </a:lvl8pPr>
            <a:lvl9pPr marL="2532505" indent="0">
              <a:buNone/>
              <a:defRPr sz="1400"/>
            </a:lvl9pPr>
          </a:lstStyle>
          <a:p>
            <a:r>
              <a:rPr lang="en-GB" noProof="0" dirty="0"/>
              <a:t>Click icon to add picture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73B6CB-CB29-B546-BB3B-81449FA94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66517-938E-9E48-B223-F73F9CF27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779232">
              <a:defRPr/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A4CC5AA-C367-9C49-9A77-069645A7D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3" y="916154"/>
            <a:ext cx="2949178" cy="1061765"/>
          </a:xfrm>
        </p:spPr>
        <p:txBody>
          <a:bodyPr anchor="b"/>
          <a:lstStyle>
            <a:lvl1pPr>
              <a:defRPr sz="2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33D2A02-E32C-634F-94F9-99115CD81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8273" y="2147803"/>
            <a:ext cx="2949178" cy="2484920"/>
          </a:xfrm>
        </p:spPr>
        <p:txBody>
          <a:bodyPr/>
          <a:lstStyle>
            <a:lvl1pPr marL="0" indent="0">
              <a:buNone/>
              <a:defRPr sz="1100"/>
            </a:lvl1pPr>
            <a:lvl2pPr marL="316562" indent="0">
              <a:buNone/>
              <a:defRPr sz="1000"/>
            </a:lvl2pPr>
            <a:lvl3pPr marL="633127" indent="0">
              <a:buNone/>
              <a:defRPr sz="800"/>
            </a:lvl3pPr>
            <a:lvl4pPr marL="949689" indent="0">
              <a:buNone/>
              <a:defRPr sz="700"/>
            </a:lvl4pPr>
            <a:lvl5pPr marL="1266252" indent="0">
              <a:buNone/>
              <a:defRPr sz="700"/>
            </a:lvl5pPr>
            <a:lvl6pPr marL="1582815" indent="0">
              <a:buNone/>
              <a:defRPr sz="700"/>
            </a:lvl6pPr>
            <a:lvl7pPr marL="1899379" indent="0">
              <a:buNone/>
              <a:defRPr sz="700"/>
            </a:lvl7pPr>
            <a:lvl8pPr marL="2215942" indent="0">
              <a:buNone/>
              <a:defRPr sz="700"/>
            </a:lvl8pPr>
            <a:lvl9pPr marL="2532505" indent="0">
              <a:buNone/>
              <a:defRPr sz="7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901687-1884-7744-AA97-9FEAB2CA6ACF}"/>
              </a:ext>
            </a:extLst>
          </p:cNvPr>
          <p:cNvSpPr txBox="1">
            <a:spLocks/>
          </p:cNvSpPr>
          <p:nvPr userDrawn="1"/>
        </p:nvSpPr>
        <p:spPr>
          <a:xfrm>
            <a:off x="388272" y="273846"/>
            <a:ext cx="5955716" cy="987028"/>
          </a:xfrm>
          <a:prstGeom prst="rect">
            <a:avLst/>
          </a:prstGeom>
        </p:spPr>
        <p:txBody>
          <a:bodyPr vert="horz" lIns="77925" tIns="38963" rIns="77925" bIns="38963" rtlCol="0" anchor="t">
            <a:normAutofit/>
          </a:bodyPr>
          <a:lstStyle/>
          <a:p>
            <a:pPr marL="0" marR="0" lvl="0" indent="0" algn="l" defTabSz="63312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15FFC7-7746-2848-AB00-88CE4F1B12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1712576" y="0"/>
            <a:ext cx="4155452" cy="51435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C17621A-2C1B-DF4A-B93F-D2D7528D49C1}"/>
              </a:ext>
            </a:extLst>
          </p:cNvPr>
          <p:cNvGrpSpPr/>
          <p:nvPr userDrawn="1"/>
        </p:nvGrpSpPr>
        <p:grpSpPr>
          <a:xfrm>
            <a:off x="7984852" y="237750"/>
            <a:ext cx="675445" cy="966630"/>
            <a:chOff x="7984852" y="273846"/>
            <a:chExt cx="675445" cy="96663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F7E0AED-F398-B84E-885B-31B06608C917}"/>
                </a:ext>
              </a:extLst>
            </p:cNvPr>
            <p:cNvGrpSpPr/>
            <p:nvPr userDrawn="1"/>
          </p:nvGrpSpPr>
          <p:grpSpPr>
            <a:xfrm>
              <a:off x="7984852" y="986233"/>
              <a:ext cx="675445" cy="254243"/>
              <a:chOff x="0" y="0"/>
              <a:chExt cx="1609808" cy="464185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A43FA48-9CA0-7043-9E60-B3ACE1A2874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26" t="10872" r="18878" b="19545"/>
              <a:stretch/>
            </p:blipFill>
            <p:spPr bwMode="auto">
              <a:xfrm>
                <a:off x="0" y="55418"/>
                <a:ext cx="1184275" cy="360680"/>
              </a:xfrm>
              <a:prstGeom prst="rect">
                <a:avLst/>
              </a:prstGeom>
              <a:ln>
                <a:noFill/>
              </a:ln>
              <a:effectLst/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229D89B-7325-B34E-868F-ED085DA489A0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 r="-343"/>
              <a:stretch/>
            </p:blipFill>
            <p:spPr bwMode="auto">
              <a:xfrm>
                <a:off x="1187533" y="0"/>
                <a:ext cx="422275" cy="46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2852708-409A-D344-8488-76F0A431C063}"/>
                </a:ext>
              </a:extLst>
            </p:cNvPr>
            <p:cNvPicPr/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852" y="273846"/>
              <a:ext cx="625457" cy="767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7352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9EBCE-EECF-4E5F-BFF0-4EBC00372CC1}" type="datetime1">
              <a:rPr lang="el-GR" smtClean="0"/>
              <a:t>10/2/2026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18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B3F8C-BA8C-4D62-889F-56F86AFE4287}" type="datetime1">
              <a:rPr lang="el-GR" smtClean="0"/>
              <a:t>10/2/2026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33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DD331-6FED-4E7B-9F80-B6A5E0D2EB4B}" type="datetime1">
              <a:rPr lang="el-GR" smtClean="0"/>
              <a:t>10/2/2026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3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16BD-B539-42FA-A3C5-1CA3F83F5486}" type="datetime1">
              <a:rPr lang="el-GR" smtClean="0"/>
              <a:t>10/2/2026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4254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274F0-E248-47B2-9040-500580D1382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8" name="Straight Connector 9"/>
          <p:cNvCxnSpPr/>
          <p:nvPr userDrawn="1"/>
        </p:nvCxnSpPr>
        <p:spPr>
          <a:xfrm>
            <a:off x="388272" y="4766072"/>
            <a:ext cx="8370256" cy="119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0">
            <a:extLst>
              <a:ext uri="{FF2B5EF4-FFF2-40B4-BE49-F238E27FC236}">
                <a16:creationId xmlns:a16="http://schemas.microsoft.com/office/drawing/2014/main" id="{02441D46-2E0F-234D-9C6A-8EA8ABFABD79}"/>
              </a:ext>
            </a:extLst>
          </p:cNvPr>
          <p:cNvCxnSpPr>
            <a:cxnSpLocks/>
          </p:cNvCxnSpPr>
          <p:nvPr userDrawn="1"/>
        </p:nvCxnSpPr>
        <p:spPr>
          <a:xfrm>
            <a:off x="452761" y="1099342"/>
            <a:ext cx="7430610" cy="0"/>
          </a:xfrm>
          <a:prstGeom prst="line">
            <a:avLst/>
          </a:prstGeom>
          <a:ln>
            <a:solidFill>
              <a:srgbClr val="15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89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  <p:sldLayoutId id="2147484324" r:id="rId12"/>
    <p:sldLayoutId id="2147484325" r:id="rId13"/>
    <p:sldLayoutId id="2147484326" r:id="rId14"/>
    <p:sldLayoutId id="2147484327" r:id="rId15"/>
    <p:sldLayoutId id="2147484328" r:id="rId16"/>
    <p:sldLayoutId id="2147484197" r:id="rId17"/>
    <p:sldLayoutId id="2147484198" r:id="rId18"/>
    <p:sldLayoutId id="2147484186" r:id="rId19"/>
    <p:sldLayoutId id="2147484187" r:id="rId20"/>
    <p:sldLayoutId id="2147484188" r:id="rId21"/>
    <p:sldLayoutId id="2147484190" r:id="rId22"/>
    <p:sldLayoutId id="2147484191" r:id="rId23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329" y="453678"/>
            <a:ext cx="4130685" cy="6078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5E2DD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1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965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53383" y="4831499"/>
            <a:ext cx="539591" cy="174784"/>
          </a:xfrm>
          <a:custGeom>
            <a:avLst/>
            <a:gdLst/>
            <a:ahLst/>
            <a:cxnLst/>
            <a:rect l="l" t="t" r="r" b="b"/>
            <a:pathLst>
              <a:path w="719455" h="233045">
                <a:moveTo>
                  <a:pt x="144703" y="128308"/>
                </a:moveTo>
                <a:lnTo>
                  <a:pt x="131089" y="92659"/>
                </a:lnTo>
                <a:lnTo>
                  <a:pt x="90233" y="72466"/>
                </a:lnTo>
                <a:lnTo>
                  <a:pt x="73990" y="67983"/>
                </a:lnTo>
                <a:lnTo>
                  <a:pt x="62382" y="62598"/>
                </a:lnTo>
                <a:lnTo>
                  <a:pt x="55422" y="56299"/>
                </a:lnTo>
                <a:lnTo>
                  <a:pt x="53098" y="49098"/>
                </a:lnTo>
                <a:lnTo>
                  <a:pt x="53111" y="44589"/>
                </a:lnTo>
                <a:lnTo>
                  <a:pt x="55575" y="40741"/>
                </a:lnTo>
                <a:lnTo>
                  <a:pt x="65443" y="34340"/>
                </a:lnTo>
                <a:lnTo>
                  <a:pt x="71183" y="32677"/>
                </a:lnTo>
                <a:lnTo>
                  <a:pt x="77038" y="32727"/>
                </a:lnTo>
                <a:lnTo>
                  <a:pt x="86715" y="33705"/>
                </a:lnTo>
                <a:lnTo>
                  <a:pt x="96494" y="36626"/>
                </a:lnTo>
                <a:lnTo>
                  <a:pt x="106375" y="41490"/>
                </a:lnTo>
                <a:lnTo>
                  <a:pt x="116370" y="48310"/>
                </a:lnTo>
                <a:lnTo>
                  <a:pt x="140309" y="23380"/>
                </a:lnTo>
                <a:lnTo>
                  <a:pt x="127101" y="13144"/>
                </a:lnTo>
                <a:lnTo>
                  <a:pt x="112255" y="5842"/>
                </a:lnTo>
                <a:lnTo>
                  <a:pt x="95745" y="1460"/>
                </a:lnTo>
                <a:lnTo>
                  <a:pt x="77584" y="0"/>
                </a:lnTo>
                <a:lnTo>
                  <a:pt x="62407" y="952"/>
                </a:lnTo>
                <a:lnTo>
                  <a:pt x="20281" y="23456"/>
                </a:lnTo>
                <a:lnTo>
                  <a:pt x="10464" y="53505"/>
                </a:lnTo>
                <a:lnTo>
                  <a:pt x="11277" y="62598"/>
                </a:lnTo>
                <a:lnTo>
                  <a:pt x="39065" y="96189"/>
                </a:lnTo>
                <a:lnTo>
                  <a:pt x="69303" y="105816"/>
                </a:lnTo>
                <a:lnTo>
                  <a:pt x="78105" y="108546"/>
                </a:lnTo>
                <a:lnTo>
                  <a:pt x="85267" y="111290"/>
                </a:lnTo>
                <a:lnTo>
                  <a:pt x="90766" y="114007"/>
                </a:lnTo>
                <a:lnTo>
                  <a:pt x="97002" y="117640"/>
                </a:lnTo>
                <a:lnTo>
                  <a:pt x="100114" y="122491"/>
                </a:lnTo>
                <a:lnTo>
                  <a:pt x="100114" y="134099"/>
                </a:lnTo>
                <a:lnTo>
                  <a:pt x="97358" y="138645"/>
                </a:lnTo>
                <a:lnTo>
                  <a:pt x="86461" y="145707"/>
                </a:lnTo>
                <a:lnTo>
                  <a:pt x="80149" y="147561"/>
                </a:lnTo>
                <a:lnTo>
                  <a:pt x="73710" y="147510"/>
                </a:lnTo>
                <a:lnTo>
                  <a:pt x="61175" y="146177"/>
                </a:lnTo>
                <a:lnTo>
                  <a:pt x="49149" y="142189"/>
                </a:lnTo>
                <a:lnTo>
                  <a:pt x="37642" y="135534"/>
                </a:lnTo>
                <a:lnTo>
                  <a:pt x="26657" y="126225"/>
                </a:lnTo>
                <a:lnTo>
                  <a:pt x="0" y="153492"/>
                </a:lnTo>
                <a:lnTo>
                  <a:pt x="14859" y="166103"/>
                </a:lnTo>
                <a:lnTo>
                  <a:pt x="32194" y="175120"/>
                </a:lnTo>
                <a:lnTo>
                  <a:pt x="51993" y="180530"/>
                </a:lnTo>
                <a:lnTo>
                  <a:pt x="74282" y="182333"/>
                </a:lnTo>
                <a:lnTo>
                  <a:pt x="88557" y="181368"/>
                </a:lnTo>
                <a:lnTo>
                  <a:pt x="124358" y="166878"/>
                </a:lnTo>
                <a:lnTo>
                  <a:pt x="143433" y="139395"/>
                </a:lnTo>
                <a:lnTo>
                  <a:pt x="144703" y="128308"/>
                </a:lnTo>
                <a:close/>
              </a:path>
              <a:path w="719455" h="233045">
                <a:moveTo>
                  <a:pt x="295884" y="116078"/>
                </a:moveTo>
                <a:lnTo>
                  <a:pt x="280873" y="71932"/>
                </a:lnTo>
                <a:lnTo>
                  <a:pt x="256260" y="56286"/>
                </a:lnTo>
                <a:lnTo>
                  <a:pt x="256260" y="108038"/>
                </a:lnTo>
                <a:lnTo>
                  <a:pt x="256260" y="116878"/>
                </a:lnTo>
                <a:lnTo>
                  <a:pt x="234619" y="150647"/>
                </a:lnTo>
                <a:lnTo>
                  <a:pt x="214833" y="150647"/>
                </a:lnTo>
                <a:lnTo>
                  <a:pt x="207200" y="148983"/>
                </a:lnTo>
                <a:lnTo>
                  <a:pt x="202069" y="145707"/>
                </a:lnTo>
                <a:lnTo>
                  <a:pt x="201955" y="106095"/>
                </a:lnTo>
                <a:lnTo>
                  <a:pt x="204584" y="99174"/>
                </a:lnTo>
                <a:lnTo>
                  <a:pt x="209384" y="93891"/>
                </a:lnTo>
                <a:lnTo>
                  <a:pt x="214236" y="88430"/>
                </a:lnTo>
                <a:lnTo>
                  <a:pt x="220891" y="85712"/>
                </a:lnTo>
                <a:lnTo>
                  <a:pt x="238518" y="85712"/>
                </a:lnTo>
                <a:lnTo>
                  <a:pt x="245300" y="88684"/>
                </a:lnTo>
                <a:lnTo>
                  <a:pt x="254063" y="100647"/>
                </a:lnTo>
                <a:lnTo>
                  <a:pt x="256260" y="108038"/>
                </a:lnTo>
                <a:lnTo>
                  <a:pt x="256260" y="56286"/>
                </a:lnTo>
                <a:lnTo>
                  <a:pt x="251663" y="54876"/>
                </a:lnTo>
                <a:lnTo>
                  <a:pt x="238925" y="53746"/>
                </a:lnTo>
                <a:lnTo>
                  <a:pt x="227749" y="54711"/>
                </a:lnTo>
                <a:lnTo>
                  <a:pt x="217881" y="57645"/>
                </a:lnTo>
                <a:lnTo>
                  <a:pt x="209321" y="62509"/>
                </a:lnTo>
                <a:lnTo>
                  <a:pt x="202069" y="69329"/>
                </a:lnTo>
                <a:lnTo>
                  <a:pt x="201853" y="64897"/>
                </a:lnTo>
                <a:lnTo>
                  <a:pt x="201396" y="60477"/>
                </a:lnTo>
                <a:lnTo>
                  <a:pt x="200685" y="56095"/>
                </a:lnTo>
                <a:lnTo>
                  <a:pt x="162725" y="56095"/>
                </a:lnTo>
                <a:lnTo>
                  <a:pt x="162725" y="229857"/>
                </a:lnTo>
                <a:lnTo>
                  <a:pt x="202069" y="229857"/>
                </a:lnTo>
                <a:lnTo>
                  <a:pt x="202069" y="177126"/>
                </a:lnTo>
                <a:lnTo>
                  <a:pt x="209296" y="179158"/>
                </a:lnTo>
                <a:lnTo>
                  <a:pt x="216103" y="180619"/>
                </a:lnTo>
                <a:lnTo>
                  <a:pt x="222491" y="181495"/>
                </a:lnTo>
                <a:lnTo>
                  <a:pt x="228473" y="181787"/>
                </a:lnTo>
                <a:lnTo>
                  <a:pt x="240779" y="180771"/>
                </a:lnTo>
                <a:lnTo>
                  <a:pt x="278853" y="161734"/>
                </a:lnTo>
                <a:lnTo>
                  <a:pt x="287159" y="150647"/>
                </a:lnTo>
                <a:lnTo>
                  <a:pt x="289966" y="145300"/>
                </a:lnTo>
                <a:lnTo>
                  <a:pt x="292557" y="138658"/>
                </a:lnTo>
                <a:lnTo>
                  <a:pt x="294398" y="131572"/>
                </a:lnTo>
                <a:lnTo>
                  <a:pt x="295478" y="124256"/>
                </a:lnTo>
                <a:lnTo>
                  <a:pt x="295516" y="124040"/>
                </a:lnTo>
                <a:lnTo>
                  <a:pt x="295846" y="116878"/>
                </a:lnTo>
                <a:lnTo>
                  <a:pt x="295884" y="116078"/>
                </a:lnTo>
                <a:close/>
              </a:path>
              <a:path w="719455" h="233045">
                <a:moveTo>
                  <a:pt x="436905" y="102590"/>
                </a:moveTo>
                <a:lnTo>
                  <a:pt x="423875" y="65963"/>
                </a:lnTo>
                <a:lnTo>
                  <a:pt x="387959" y="53238"/>
                </a:lnTo>
                <a:lnTo>
                  <a:pt x="380644" y="53238"/>
                </a:lnTo>
                <a:lnTo>
                  <a:pt x="373468" y="54546"/>
                </a:lnTo>
                <a:lnTo>
                  <a:pt x="359765" y="59740"/>
                </a:lnTo>
                <a:lnTo>
                  <a:pt x="354228" y="63284"/>
                </a:lnTo>
                <a:lnTo>
                  <a:pt x="349961" y="67792"/>
                </a:lnTo>
                <a:lnTo>
                  <a:pt x="349961" y="4673"/>
                </a:lnTo>
                <a:lnTo>
                  <a:pt x="310629" y="4673"/>
                </a:lnTo>
                <a:lnTo>
                  <a:pt x="310629" y="177914"/>
                </a:lnTo>
                <a:lnTo>
                  <a:pt x="350266" y="177914"/>
                </a:lnTo>
                <a:lnTo>
                  <a:pt x="350266" y="104838"/>
                </a:lnTo>
                <a:lnTo>
                  <a:pt x="352577" y="98475"/>
                </a:lnTo>
                <a:lnTo>
                  <a:pt x="361708" y="88265"/>
                </a:lnTo>
                <a:lnTo>
                  <a:pt x="368160" y="85712"/>
                </a:lnTo>
                <a:lnTo>
                  <a:pt x="383019" y="85712"/>
                </a:lnTo>
                <a:lnTo>
                  <a:pt x="388200" y="87706"/>
                </a:lnTo>
                <a:lnTo>
                  <a:pt x="395681" y="95656"/>
                </a:lnTo>
                <a:lnTo>
                  <a:pt x="397573" y="101206"/>
                </a:lnTo>
                <a:lnTo>
                  <a:pt x="397573" y="177914"/>
                </a:lnTo>
                <a:lnTo>
                  <a:pt x="436905" y="177914"/>
                </a:lnTo>
                <a:lnTo>
                  <a:pt x="436905" y="102590"/>
                </a:lnTo>
                <a:close/>
              </a:path>
              <a:path w="719455" h="233045">
                <a:moveTo>
                  <a:pt x="585774" y="56095"/>
                </a:moveTo>
                <a:lnTo>
                  <a:pt x="543699" y="56095"/>
                </a:lnTo>
                <a:lnTo>
                  <a:pt x="514540" y="132981"/>
                </a:lnTo>
                <a:lnTo>
                  <a:pt x="482396" y="56095"/>
                </a:lnTo>
                <a:lnTo>
                  <a:pt x="437273" y="56095"/>
                </a:lnTo>
                <a:lnTo>
                  <a:pt x="496150" y="176606"/>
                </a:lnTo>
                <a:lnTo>
                  <a:pt x="492252" y="186486"/>
                </a:lnTo>
                <a:lnTo>
                  <a:pt x="489699" y="192544"/>
                </a:lnTo>
                <a:lnTo>
                  <a:pt x="487019" y="196837"/>
                </a:lnTo>
                <a:lnTo>
                  <a:pt x="481228" y="201879"/>
                </a:lnTo>
                <a:lnTo>
                  <a:pt x="477456" y="203225"/>
                </a:lnTo>
                <a:lnTo>
                  <a:pt x="473557" y="203098"/>
                </a:lnTo>
                <a:lnTo>
                  <a:pt x="468566" y="203098"/>
                </a:lnTo>
                <a:lnTo>
                  <a:pt x="463270" y="201117"/>
                </a:lnTo>
                <a:lnTo>
                  <a:pt x="457606" y="197129"/>
                </a:lnTo>
                <a:lnTo>
                  <a:pt x="441655" y="222846"/>
                </a:lnTo>
                <a:lnTo>
                  <a:pt x="480568" y="232994"/>
                </a:lnTo>
                <a:lnTo>
                  <a:pt x="484771" y="232473"/>
                </a:lnTo>
                <a:lnTo>
                  <a:pt x="517156" y="210997"/>
                </a:lnTo>
                <a:lnTo>
                  <a:pt x="532993" y="177139"/>
                </a:lnTo>
                <a:lnTo>
                  <a:pt x="585774" y="56095"/>
                </a:lnTo>
                <a:close/>
              </a:path>
              <a:path w="719455" h="233045">
                <a:moveTo>
                  <a:pt x="719124" y="102603"/>
                </a:moveTo>
                <a:lnTo>
                  <a:pt x="706158" y="65989"/>
                </a:lnTo>
                <a:lnTo>
                  <a:pt x="663282" y="53225"/>
                </a:lnTo>
                <a:lnTo>
                  <a:pt x="655980" y="54737"/>
                </a:lnTo>
                <a:lnTo>
                  <a:pt x="649224" y="57670"/>
                </a:lnTo>
                <a:lnTo>
                  <a:pt x="642835" y="60312"/>
                </a:lnTo>
                <a:lnTo>
                  <a:pt x="637108" y="64287"/>
                </a:lnTo>
                <a:lnTo>
                  <a:pt x="632421" y="69342"/>
                </a:lnTo>
                <a:lnTo>
                  <a:pt x="631317" y="56095"/>
                </a:lnTo>
                <a:lnTo>
                  <a:pt x="593331" y="56095"/>
                </a:lnTo>
                <a:lnTo>
                  <a:pt x="593331" y="177914"/>
                </a:lnTo>
                <a:lnTo>
                  <a:pt x="632726" y="177914"/>
                </a:lnTo>
                <a:lnTo>
                  <a:pt x="632726" y="104838"/>
                </a:lnTo>
                <a:lnTo>
                  <a:pt x="634974" y="98475"/>
                </a:lnTo>
                <a:lnTo>
                  <a:pt x="644169" y="88265"/>
                </a:lnTo>
                <a:lnTo>
                  <a:pt x="650684" y="85712"/>
                </a:lnTo>
                <a:lnTo>
                  <a:pt x="665543" y="85712"/>
                </a:lnTo>
                <a:lnTo>
                  <a:pt x="670534" y="87693"/>
                </a:lnTo>
                <a:lnTo>
                  <a:pt x="677659" y="95669"/>
                </a:lnTo>
                <a:lnTo>
                  <a:pt x="679488" y="101041"/>
                </a:lnTo>
                <a:lnTo>
                  <a:pt x="679488" y="177914"/>
                </a:lnTo>
                <a:lnTo>
                  <a:pt x="719124" y="177914"/>
                </a:lnTo>
                <a:lnTo>
                  <a:pt x="719124" y="1026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896713" cy="1971675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398255" y="4873565"/>
            <a:ext cx="106680" cy="91440"/>
          </a:xfrm>
          <a:custGeom>
            <a:avLst/>
            <a:gdLst/>
            <a:ahLst/>
            <a:cxnLst/>
            <a:rect l="l" t="t" r="r" b="b"/>
            <a:pathLst>
              <a:path w="142239" h="121920">
                <a:moveTo>
                  <a:pt x="137849" y="0"/>
                </a:moveTo>
                <a:lnTo>
                  <a:pt x="94619" y="0"/>
                </a:lnTo>
                <a:lnTo>
                  <a:pt x="71238" y="32467"/>
                </a:lnTo>
                <a:lnTo>
                  <a:pt x="48162" y="0"/>
                </a:lnTo>
                <a:lnTo>
                  <a:pt x="791" y="0"/>
                </a:lnTo>
                <a:lnTo>
                  <a:pt x="47857" y="60785"/>
                </a:lnTo>
                <a:lnTo>
                  <a:pt x="0" y="121814"/>
                </a:lnTo>
                <a:lnTo>
                  <a:pt x="43169" y="121814"/>
                </a:lnTo>
                <a:lnTo>
                  <a:pt x="69046" y="86751"/>
                </a:lnTo>
                <a:lnTo>
                  <a:pt x="94619" y="121814"/>
                </a:lnTo>
                <a:lnTo>
                  <a:pt x="141990" y="121814"/>
                </a:lnTo>
                <a:lnTo>
                  <a:pt x="92427" y="58184"/>
                </a:lnTo>
                <a:lnTo>
                  <a:pt x="13784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9838" y="4802355"/>
            <a:ext cx="188233" cy="176254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628650" y="4704159"/>
            <a:ext cx="78867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7853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2666" y="211549"/>
            <a:ext cx="576860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2666" y="1213009"/>
            <a:ext cx="645795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386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l-GR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274F0-E248-47B2-9040-500580D13823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8" name="Straight Connector 9"/>
          <p:cNvCxnSpPr/>
          <p:nvPr userDrawn="1"/>
        </p:nvCxnSpPr>
        <p:spPr>
          <a:xfrm>
            <a:off x="388272" y="4766072"/>
            <a:ext cx="8370256" cy="119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"/>
          <p:cNvCxnSpPr/>
          <p:nvPr userDrawn="1"/>
        </p:nvCxnSpPr>
        <p:spPr>
          <a:xfrm>
            <a:off x="388272" y="4764881"/>
            <a:ext cx="8370256" cy="1191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0">
            <a:extLst>
              <a:ext uri="{FF2B5EF4-FFF2-40B4-BE49-F238E27FC236}">
                <a16:creationId xmlns:a16="http://schemas.microsoft.com/office/drawing/2014/main" id="{02441D46-2E0F-234D-9C6A-8EA8ABFABD79}"/>
              </a:ext>
            </a:extLst>
          </p:cNvPr>
          <p:cNvCxnSpPr>
            <a:cxnSpLocks/>
          </p:cNvCxnSpPr>
          <p:nvPr userDrawn="1"/>
        </p:nvCxnSpPr>
        <p:spPr>
          <a:xfrm>
            <a:off x="452761" y="1099342"/>
            <a:ext cx="7430610" cy="0"/>
          </a:xfrm>
          <a:prstGeom prst="line">
            <a:avLst/>
          </a:prstGeom>
          <a:ln>
            <a:solidFill>
              <a:srgbClr val="1541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73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  <p:sldLayoutId id="2147484346" r:id="rId5"/>
    <p:sldLayoutId id="2147484347" r:id="rId6"/>
    <p:sldLayoutId id="2147484348" r:id="rId7"/>
    <p:sldLayoutId id="2147484349" r:id="rId8"/>
    <p:sldLayoutId id="2147484350" r:id="rId9"/>
    <p:sldLayoutId id="2147484351" r:id="rId10"/>
    <p:sldLayoutId id="2147484352" r:id="rId11"/>
    <p:sldLayoutId id="2147484353" r:id="rId12"/>
    <p:sldLayoutId id="2147484354" r:id="rId13"/>
    <p:sldLayoutId id="2147484355" r:id="rId14"/>
    <p:sldLayoutId id="2147484356" r:id="rId15"/>
    <p:sldLayoutId id="2147484357" r:id="rId16"/>
    <p:sldLayoutId id="2147484358" r:id="rId17"/>
    <p:sldLayoutId id="2147484359" r:id="rId18"/>
    <p:sldLayoutId id="2147484360" r:id="rId19"/>
    <p:sldLayoutId id="2147484361" r:id="rId20"/>
    <p:sldLayoutId id="2147484362" r:id="rId21"/>
    <p:sldLayoutId id="2147484363" r:id="rId22"/>
    <p:sldLayoutId id="2147484364" r:id="rId23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1.png"/><Relationship Id="rId5" Type="http://schemas.openxmlformats.org/officeDocument/2006/relationships/hyperlink" Target="http://www.seerbox.it/" TargetMode="External"/><Relationship Id="rId4" Type="http://schemas.openxmlformats.org/officeDocument/2006/relationships/image" Target="../media/image6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5.png"/><Relationship Id="rId5" Type="http://schemas.openxmlformats.org/officeDocument/2006/relationships/image" Target="../media/image64.jpg"/><Relationship Id="rId4" Type="http://schemas.openxmlformats.org/officeDocument/2006/relationships/image" Target="../media/image63.jp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svg"/><Relationship Id="rId10" Type="http://schemas.openxmlformats.org/officeDocument/2006/relationships/image" Target="../media/image24.sv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73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uribus-one.it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87.jp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oleObject" Target="../embeddings/oleObject1.bin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emf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5.png"/><Relationship Id="rId7" Type="http://schemas.openxmlformats.org/officeDocument/2006/relationships/image" Target="../media/image10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Relationship Id="rId9" Type="http://schemas.openxmlformats.org/officeDocument/2006/relationships/image" Target="../media/image106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4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5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43.png"/><Relationship Id="rId9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BEB2428-F84A-AE4B-B451-171092C2FDE0}"/>
              </a:ext>
            </a:extLst>
          </p:cNvPr>
          <p:cNvSpPr txBox="1"/>
          <p:nvPr/>
        </p:nvSpPr>
        <p:spPr>
          <a:xfrm>
            <a:off x="325440" y="2856727"/>
            <a:ext cx="640290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Mastering the Tools of the NERO Marketplace</a:t>
            </a:r>
          </a:p>
          <a:p>
            <a:r>
              <a:rPr lang="en-US" sz="2800" dirty="0">
                <a:latin typeface="+mj-lt"/>
                <a:cs typeface="Times New Roman" panose="02020603050405020304" pitchFamily="18" charset="0"/>
              </a:rPr>
              <a:t>26</a:t>
            </a:r>
            <a:r>
              <a:rPr lang="en-US" sz="2800" baseline="30000" dirty="0">
                <a:latin typeface="+mj-lt"/>
                <a:cs typeface="Times New Roman" panose="02020603050405020304" pitchFamily="18" charset="0"/>
              </a:rPr>
              <a:t>th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January 2026</a:t>
            </a:r>
            <a:endParaRPr lang="en-GB" sz="2800" dirty="0">
              <a:latin typeface="+mj-lt"/>
              <a:cs typeface="Times New Roman" panose="02020603050405020304" pitchFamily="18" charset="0"/>
            </a:endParaRPr>
          </a:p>
          <a:p>
            <a:endParaRPr lang="en-GB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2" y="366154"/>
            <a:ext cx="2172667" cy="907415"/>
          </a:xfrm>
          <a:prstGeom prst="rect">
            <a:avLst/>
          </a:prstGeom>
        </p:spPr>
      </p:pic>
      <p:pic>
        <p:nvPicPr>
          <p:cNvPr id="2050" name="Picture 2" descr="Mastering the Tools for the NERO Marketplace">
            <a:extLst>
              <a:ext uri="{FF2B5EF4-FFF2-40B4-BE49-F238E27FC236}">
                <a16:creationId xmlns:a16="http://schemas.microsoft.com/office/drawing/2014/main" id="{40F75C38-0337-BA90-C774-9CD497907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35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9033" y="659404"/>
            <a:ext cx="6672110" cy="1663955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/>
          <a:p>
            <a:pPr marL="17328">
              <a:lnSpc>
                <a:spcPts val="4312"/>
              </a:lnSpc>
              <a:spcBef>
                <a:spcPts val="52"/>
              </a:spcBef>
            </a:pPr>
            <a:r>
              <a:rPr sz="3593" spc="-121" dirty="0">
                <a:solidFill>
                  <a:srgbClr val="FFFFFF"/>
                </a:solidFill>
              </a:rPr>
              <a:t>Beyond</a:t>
            </a:r>
            <a:r>
              <a:rPr sz="3593" spc="-282" dirty="0">
                <a:solidFill>
                  <a:srgbClr val="FFFFFF"/>
                </a:solidFill>
              </a:rPr>
              <a:t> </a:t>
            </a:r>
            <a:r>
              <a:rPr sz="3593" spc="-5" dirty="0">
                <a:solidFill>
                  <a:srgbClr val="FFFFFF"/>
                </a:solidFill>
              </a:rPr>
              <a:t>WAFs:</a:t>
            </a:r>
            <a:endParaRPr sz="3593"/>
          </a:p>
          <a:p>
            <a:pPr marL="17328" marR="13862"/>
            <a:r>
              <a:rPr sz="3593" b="0" spc="-246" dirty="0">
                <a:solidFill>
                  <a:srgbClr val="FFFFFF"/>
                </a:solidFill>
                <a:latin typeface="Lucida Sans Unicode"/>
                <a:cs typeface="Lucida Sans Unicode"/>
              </a:rPr>
              <a:t>Empowering</a:t>
            </a:r>
            <a:r>
              <a:rPr sz="3593" b="0" spc="-32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spc="-273" dirty="0">
                <a:solidFill>
                  <a:srgbClr val="FFFFFF"/>
                </a:solidFill>
                <a:latin typeface="Lucida Sans Unicode"/>
                <a:cs typeface="Lucida Sans Unicode"/>
              </a:rPr>
              <a:t>Application</a:t>
            </a:r>
            <a:r>
              <a:rPr sz="3593" b="0" spc="-33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spc="-234" dirty="0">
                <a:solidFill>
                  <a:srgbClr val="FFFFFF"/>
                </a:solidFill>
                <a:latin typeface="Lucida Sans Unicode"/>
                <a:cs typeface="Lucida Sans Unicode"/>
              </a:rPr>
              <a:t>Detection </a:t>
            </a:r>
            <a:r>
              <a:rPr sz="3593" b="0" spc="-291" dirty="0">
                <a:solidFill>
                  <a:srgbClr val="FFFFFF"/>
                </a:solidFill>
                <a:latin typeface="Lucida Sans Unicode"/>
                <a:cs typeface="Lucida Sans Unicode"/>
              </a:rPr>
              <a:t>and</a:t>
            </a:r>
            <a:r>
              <a:rPr sz="3593" b="0" spc="-34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spc="-227" dirty="0">
                <a:solidFill>
                  <a:srgbClr val="FFFFFF"/>
                </a:solidFill>
                <a:latin typeface="Lucida Sans Unicode"/>
                <a:cs typeface="Lucida Sans Unicode"/>
              </a:rPr>
              <a:t>Response</a:t>
            </a:r>
            <a:r>
              <a:rPr sz="3593" b="0" spc="-334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spc="-171" dirty="0">
                <a:solidFill>
                  <a:srgbClr val="FFFFFF"/>
                </a:solidFill>
                <a:latin typeface="Lucida Sans Unicode"/>
                <a:cs typeface="Lucida Sans Unicode"/>
              </a:rPr>
              <a:t>with</a:t>
            </a:r>
            <a:r>
              <a:rPr sz="3593" b="0" spc="-34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dirty="0">
                <a:solidFill>
                  <a:srgbClr val="FFFFFF"/>
                </a:solidFill>
                <a:latin typeface="Lucida Sans Unicode"/>
                <a:cs typeface="Lucida Sans Unicode"/>
              </a:rPr>
              <a:t>SEER</a:t>
            </a:r>
            <a:r>
              <a:rPr sz="3593" b="0" spc="-34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3593" b="0" spc="-136" dirty="0">
                <a:solidFill>
                  <a:srgbClr val="FFFFFF"/>
                </a:solidFill>
                <a:latin typeface="Lucida Sans Unicode"/>
                <a:cs typeface="Lucida Sans Unicode"/>
              </a:rPr>
              <a:t>BOX</a:t>
            </a:r>
            <a:r>
              <a:rPr sz="3582" b="0" spc="-205" baseline="24867" dirty="0">
                <a:solidFill>
                  <a:srgbClr val="FFFFFF"/>
                </a:solidFill>
                <a:latin typeface="Lucida Sans Unicode"/>
                <a:cs typeface="Lucida Sans Unicode"/>
              </a:rPr>
              <a:t>®</a:t>
            </a:r>
            <a:endParaRPr sz="3582" baseline="24867">
              <a:latin typeface="Lucida Sans Unicode"/>
              <a:cs typeface="Lucida Sans Unicode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4950" y="4123654"/>
            <a:ext cx="2253838" cy="3988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9587" y="4799653"/>
            <a:ext cx="2562508" cy="102295"/>
          </a:xfrm>
          <a:prstGeom prst="rect">
            <a:avLst/>
          </a:prstGeom>
        </p:spPr>
        <p:txBody>
          <a:bodyPr vert="horz" wrap="square" lIns="0" tIns="11263" rIns="0" bIns="0" rtlCol="0">
            <a:spAutoFit/>
          </a:bodyPr>
          <a:lstStyle/>
          <a:p>
            <a:pPr defTabSz="415869">
              <a:spcBef>
                <a:spcPts val="89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72728" y="2"/>
            <a:ext cx="8771097" cy="5142922"/>
            <a:chOff x="818836" y="4"/>
            <a:chExt cx="19285585" cy="113080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9"/>
              <a:ext cx="268892" cy="26386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42271" y="4"/>
              <a:ext cx="9661828" cy="113078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18836" y="1752009"/>
              <a:ext cx="18545175" cy="0"/>
            </a:xfrm>
            <a:custGeom>
              <a:avLst/>
              <a:gdLst/>
              <a:ahLst/>
              <a:cxnLst/>
              <a:rect l="l" t="t" r="r" b="b"/>
              <a:pathLst>
                <a:path w="18545175">
                  <a:moveTo>
                    <a:pt x="0" y="0"/>
                  </a:moveTo>
                  <a:lnTo>
                    <a:pt x="18544587" y="0"/>
                  </a:lnTo>
                </a:path>
              </a:pathLst>
            </a:custGeom>
            <a:ln w="13088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72418" y="9715103"/>
              <a:ext cx="3232117" cy="84448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370842" y="1042662"/>
            <a:ext cx="3497927" cy="2994571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04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Company</a:t>
            </a:r>
            <a:r>
              <a:rPr sz="1046" b="1" kern="0" spc="-61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Profile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43244" indent="-107144" defTabSz="415869">
              <a:spcBef>
                <a:spcPts val="875"/>
              </a:spcBef>
              <a:buFont typeface="Arial MT"/>
              <a:buChar char="•"/>
              <a:tabLst>
                <a:tab pos="143244" algn="l"/>
              </a:tabLst>
            </a:pPr>
            <a:r>
              <a:rPr sz="887" kern="0" spc="-50" dirty="0">
                <a:solidFill>
                  <a:srgbClr val="22244E"/>
                </a:solidFill>
                <a:latin typeface="Lucida Sans Unicode"/>
                <a:cs typeface="Lucida Sans Unicode"/>
              </a:rPr>
              <a:t>Research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0" dirty="0">
                <a:solidFill>
                  <a:srgbClr val="22244E"/>
                </a:solidFill>
                <a:latin typeface="Lucida Sans Unicode"/>
                <a:cs typeface="Lucida Sans Unicode"/>
              </a:rPr>
              <a:t>Intensive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Technology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48" dirty="0">
                <a:solidFill>
                  <a:srgbClr val="22244E"/>
                </a:solidFill>
                <a:latin typeface="Lucida Sans Unicode"/>
                <a:cs typeface="Lucida Sans Unicode"/>
              </a:rPr>
              <a:t>Provider</a:t>
            </a:r>
            <a:r>
              <a:rPr sz="887" kern="0" spc="-61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focused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75" dirty="0">
                <a:solidFill>
                  <a:srgbClr val="22244E"/>
                </a:solidFill>
                <a:latin typeface="Lucida Sans Unicode"/>
                <a:cs typeface="Lucida Sans Unicode"/>
              </a:rPr>
              <a:t>on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36" dirty="0">
                <a:solidFill>
                  <a:srgbClr val="22244E"/>
                </a:solidFill>
                <a:latin typeface="Lucida Sans Unicode"/>
                <a:cs typeface="Lucida Sans Unicode"/>
              </a:rPr>
              <a:t>Software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18" dirty="0">
                <a:solidFill>
                  <a:srgbClr val="22244E"/>
                </a:solidFill>
                <a:latin typeface="Lucida Sans Unicode"/>
                <a:cs typeface="Lucida Sans Unicode"/>
              </a:rPr>
              <a:t>Security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43244" indent="-107144" defTabSz="415869">
              <a:spcBef>
                <a:spcPts val="141"/>
              </a:spcBef>
              <a:buFont typeface="Arial MT"/>
              <a:buChar char="•"/>
              <a:tabLst>
                <a:tab pos="143244" algn="l"/>
              </a:tabLst>
            </a:pPr>
            <a:r>
              <a:rPr sz="887" b="1" kern="0" spc="-18" dirty="0">
                <a:solidFill>
                  <a:srgbClr val="22244E"/>
                </a:solidFill>
                <a:latin typeface="Trebuchet MS"/>
                <a:cs typeface="Trebuchet MS"/>
              </a:rPr>
              <a:t>20</a:t>
            </a:r>
            <a:r>
              <a:rPr sz="887" b="1" kern="0" spc="-55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25" dirty="0">
                <a:solidFill>
                  <a:srgbClr val="22244E"/>
                </a:solidFill>
                <a:latin typeface="Trebuchet MS"/>
                <a:cs typeface="Trebuchet MS"/>
              </a:rPr>
              <a:t>years</a:t>
            </a:r>
            <a:r>
              <a:rPr sz="887" b="1" kern="0" spc="-57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20" dirty="0">
                <a:solidFill>
                  <a:srgbClr val="22244E"/>
                </a:solidFill>
                <a:latin typeface="Trebuchet MS"/>
                <a:cs typeface="Trebuchet MS"/>
              </a:rPr>
              <a:t>of</a:t>
            </a:r>
            <a:r>
              <a:rPr sz="887" b="1" kern="0" spc="-55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52" dirty="0">
                <a:solidFill>
                  <a:srgbClr val="22244E"/>
                </a:solidFill>
                <a:latin typeface="Trebuchet MS"/>
                <a:cs typeface="Trebuchet MS"/>
              </a:rPr>
              <a:t>experience</a:t>
            </a:r>
            <a:r>
              <a:rPr sz="887" b="1" kern="0" spc="-57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34" dirty="0">
                <a:solidFill>
                  <a:srgbClr val="22244E"/>
                </a:solidFill>
                <a:latin typeface="Trebuchet MS"/>
                <a:cs typeface="Trebuchet MS"/>
              </a:rPr>
              <a:t>in</a:t>
            </a:r>
            <a:r>
              <a:rPr sz="887" b="1" kern="0" spc="-59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41" dirty="0">
                <a:solidFill>
                  <a:srgbClr val="22244E"/>
                </a:solidFill>
                <a:latin typeface="Trebuchet MS"/>
                <a:cs typeface="Trebuchet MS"/>
              </a:rPr>
              <a:t>the</a:t>
            </a:r>
            <a:r>
              <a:rPr sz="887" b="1" kern="0" spc="-55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36" dirty="0">
                <a:solidFill>
                  <a:srgbClr val="22244E"/>
                </a:solidFill>
                <a:latin typeface="Trebuchet MS"/>
                <a:cs typeface="Trebuchet MS"/>
              </a:rPr>
              <a:t>development</a:t>
            </a:r>
            <a:r>
              <a:rPr sz="887" b="1" kern="0" spc="-59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23" dirty="0">
                <a:solidFill>
                  <a:srgbClr val="22244E"/>
                </a:solidFill>
                <a:latin typeface="Trebuchet MS"/>
                <a:cs typeface="Trebuchet MS"/>
              </a:rPr>
              <a:t>of</a:t>
            </a:r>
            <a:r>
              <a:rPr sz="887" b="1" kern="0" spc="-55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9" dirty="0">
                <a:solidFill>
                  <a:srgbClr val="22244E"/>
                </a:solidFill>
                <a:latin typeface="Trebuchet MS"/>
                <a:cs typeface="Trebuchet MS"/>
              </a:rPr>
              <a:t>AI</a:t>
            </a:r>
            <a:r>
              <a:rPr sz="887" b="1" kern="0" spc="-57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32" dirty="0">
                <a:solidFill>
                  <a:srgbClr val="22244E"/>
                </a:solidFill>
                <a:latin typeface="Trebuchet MS"/>
                <a:cs typeface="Trebuchet MS"/>
              </a:rPr>
              <a:t>for</a:t>
            </a:r>
            <a:r>
              <a:rPr sz="887" b="1" kern="0" spc="-59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5" dirty="0">
                <a:solidFill>
                  <a:srgbClr val="22244E"/>
                </a:solidFill>
                <a:latin typeface="Trebuchet MS"/>
                <a:cs typeface="Trebuchet MS"/>
              </a:rPr>
              <a:t>cybersecurity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43244" indent="-107144" defTabSz="415869">
              <a:spcBef>
                <a:spcPts val="134"/>
              </a:spcBef>
              <a:buFont typeface="Arial MT"/>
              <a:buChar char="•"/>
              <a:tabLst>
                <a:tab pos="143244" algn="l"/>
              </a:tabLst>
            </a:pPr>
            <a:r>
              <a:rPr sz="887" kern="0" spc="23" dirty="0">
                <a:solidFill>
                  <a:srgbClr val="22244E"/>
                </a:solidFill>
                <a:latin typeface="Lucida Sans Unicode"/>
                <a:cs typeface="Lucida Sans Unicode"/>
              </a:rPr>
              <a:t>SW</a:t>
            </a:r>
            <a:r>
              <a:rPr sz="887" kern="0" spc="-73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development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5" dirty="0">
                <a:solidFill>
                  <a:srgbClr val="22244E"/>
                </a:solidFill>
                <a:latin typeface="Lucida Sans Unicode"/>
                <a:cs typeface="Lucida Sans Unicode"/>
              </a:rPr>
              <a:t>cycle</a:t>
            </a:r>
            <a:r>
              <a:rPr sz="887" kern="0" spc="-68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48" dirty="0">
                <a:solidFill>
                  <a:srgbClr val="22244E"/>
                </a:solidFill>
                <a:latin typeface="Lucida Sans Unicode"/>
                <a:cs typeface="Lucida Sans Unicode"/>
              </a:rPr>
              <a:t>ISO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27001</a:t>
            </a:r>
            <a:r>
              <a:rPr sz="887" kern="0" spc="-66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" dirty="0">
                <a:solidFill>
                  <a:srgbClr val="22244E"/>
                </a:solidFill>
                <a:latin typeface="Lucida Sans Unicode"/>
                <a:cs typeface="Lucida Sans Unicode"/>
              </a:rPr>
              <a:t>certified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defTabSz="415869">
              <a:spcBef>
                <a:spcPts val="662"/>
              </a:spcBef>
            </a:pP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2418" defTabSz="415869"/>
            <a:r>
              <a:rPr sz="1046" b="1" kern="0" spc="-32" dirty="0">
                <a:solidFill>
                  <a:srgbClr val="5E2DD0"/>
                </a:solidFill>
                <a:latin typeface="Trebuchet MS"/>
                <a:cs typeface="Trebuchet MS"/>
              </a:rPr>
              <a:t>Products</a:t>
            </a:r>
            <a:r>
              <a:rPr sz="1046" b="1" kern="0" spc="-73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&amp;</a:t>
            </a:r>
            <a:r>
              <a:rPr sz="1046" b="1" kern="0" spc="-73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Services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40933" indent="-128515" defTabSz="415869">
              <a:spcBef>
                <a:spcPts val="650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b="1" kern="0" spc="-5" dirty="0">
                <a:solidFill>
                  <a:srgbClr val="22244E"/>
                </a:solidFill>
                <a:latin typeface="Trebuchet MS"/>
                <a:cs typeface="Trebuchet MS"/>
              </a:rPr>
              <a:t>Products: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40933" indent="-128515" defTabSz="415869">
              <a:spcBef>
                <a:spcPts val="132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kern="0" spc="-39" dirty="0">
                <a:solidFill>
                  <a:srgbClr val="22244E"/>
                </a:solidFill>
                <a:latin typeface="Lucida Sans Unicode"/>
                <a:cs typeface="Lucida Sans Unicode"/>
              </a:rPr>
              <a:t>Seer</a:t>
            </a:r>
            <a:r>
              <a:rPr sz="887" kern="0" spc="-8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Box</a:t>
            </a:r>
            <a:r>
              <a:rPr sz="887" kern="0" spc="-75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123" dirty="0">
                <a:solidFill>
                  <a:srgbClr val="22244E"/>
                </a:solidFill>
                <a:latin typeface="Lucida Sans Unicode"/>
                <a:cs typeface="Lucida Sans Unicode"/>
              </a:rPr>
              <a:t>–</a:t>
            </a:r>
            <a:r>
              <a:rPr sz="887" kern="0" spc="-77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u="sng" kern="0" spc="-23" dirty="0">
                <a:solidFill>
                  <a:srgbClr val="22244E"/>
                </a:solidFill>
                <a:uFill>
                  <a:solidFill>
                    <a:srgbClr val="22244E"/>
                  </a:solidFill>
                </a:uFill>
                <a:latin typeface="Lucida Sans Unicode"/>
                <a:cs typeface="Lucida Sans Unicode"/>
                <a:hlinkClick r:id="rId5"/>
              </a:rPr>
              <a:t>www.seerbox.it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40933" indent="-128515" defTabSz="415869">
              <a:spcBef>
                <a:spcPts val="1339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b="1" kern="0" spc="-18" dirty="0">
                <a:solidFill>
                  <a:srgbClr val="22244E"/>
                </a:solidFill>
                <a:latin typeface="Trebuchet MS"/>
                <a:cs typeface="Trebuchet MS"/>
              </a:rPr>
              <a:t>Professional</a:t>
            </a:r>
            <a:r>
              <a:rPr sz="887" b="1" kern="0" spc="-43" dirty="0">
                <a:solidFill>
                  <a:srgbClr val="22244E"/>
                </a:solidFill>
                <a:latin typeface="Trebuchet MS"/>
                <a:cs typeface="Trebuchet MS"/>
              </a:rPr>
              <a:t> </a:t>
            </a:r>
            <a:r>
              <a:rPr sz="887" b="1" kern="0" spc="-5" dirty="0">
                <a:solidFill>
                  <a:srgbClr val="22244E"/>
                </a:solidFill>
                <a:latin typeface="Trebuchet MS"/>
                <a:cs typeface="Trebuchet MS"/>
              </a:rPr>
              <a:t>services: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40933" indent="-128515" defTabSz="415869">
              <a:spcBef>
                <a:spcPts val="132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kern="0" spc="-50" dirty="0">
                <a:solidFill>
                  <a:srgbClr val="22244E"/>
                </a:solidFill>
                <a:latin typeface="Lucida Sans Unicode"/>
                <a:cs typeface="Lucida Sans Unicode"/>
              </a:rPr>
              <a:t>Secure</a:t>
            </a:r>
            <a:r>
              <a:rPr sz="887" kern="0" spc="-61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41" dirty="0">
                <a:solidFill>
                  <a:srgbClr val="22244E"/>
                </a:solidFill>
                <a:latin typeface="Lucida Sans Unicode"/>
                <a:cs typeface="Lucida Sans Unicode"/>
              </a:rPr>
              <a:t>software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9" dirty="0">
                <a:solidFill>
                  <a:srgbClr val="22244E"/>
                </a:solidFill>
                <a:latin typeface="Lucida Sans Unicode"/>
                <a:cs typeface="Lucida Sans Unicode"/>
              </a:rPr>
              <a:t>development</a:t>
            </a:r>
            <a:r>
              <a:rPr sz="887" kern="0" spc="-61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9" dirty="0">
                <a:solidFill>
                  <a:srgbClr val="22244E"/>
                </a:solidFill>
                <a:latin typeface="Lucida Sans Unicode"/>
                <a:cs typeface="Lucida Sans Unicode"/>
              </a:rPr>
              <a:t>&amp;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 application </a:t>
            </a:r>
            <a:r>
              <a:rPr sz="887" kern="0" spc="-5" dirty="0">
                <a:solidFill>
                  <a:srgbClr val="22244E"/>
                </a:solidFill>
                <a:latin typeface="Lucida Sans Unicode"/>
                <a:cs typeface="Lucida Sans Unicode"/>
              </a:rPr>
              <a:t>security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40933" indent="-128515" defTabSz="415869">
              <a:spcBef>
                <a:spcPts val="98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kern="0" spc="-61" dirty="0">
                <a:solidFill>
                  <a:srgbClr val="22244E"/>
                </a:solidFill>
                <a:latin typeface="Lucida Sans Unicode"/>
                <a:cs typeface="Lucida Sans Unicode"/>
              </a:rPr>
              <a:t>Cybersecurity</a:t>
            </a:r>
            <a:r>
              <a:rPr sz="887" kern="0" spc="-27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14" dirty="0">
                <a:solidFill>
                  <a:srgbClr val="22244E"/>
                </a:solidFill>
                <a:latin typeface="Lucida Sans Unicode"/>
                <a:cs typeface="Lucida Sans Unicode"/>
              </a:rPr>
              <a:t>governance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40933" indent="-128515" defTabSz="415869">
              <a:spcBef>
                <a:spcPts val="141"/>
              </a:spcBef>
              <a:buFont typeface="Arial MT"/>
              <a:buChar char="•"/>
              <a:tabLst>
                <a:tab pos="140933" algn="l"/>
              </a:tabLst>
            </a:pPr>
            <a:r>
              <a:rPr sz="887" kern="0" spc="-73" dirty="0">
                <a:solidFill>
                  <a:srgbClr val="22244E"/>
                </a:solidFill>
                <a:latin typeface="Lucida Sans Unicode"/>
                <a:cs typeface="Lucida Sans Unicode"/>
              </a:rPr>
              <a:t>Training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9" dirty="0">
                <a:solidFill>
                  <a:srgbClr val="22244E"/>
                </a:solidFill>
                <a:latin typeface="Lucida Sans Unicode"/>
                <a:cs typeface="Lucida Sans Unicode"/>
              </a:rPr>
              <a:t>&amp;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" dirty="0">
                <a:solidFill>
                  <a:srgbClr val="22244E"/>
                </a:solidFill>
                <a:latin typeface="Lucida Sans Unicode"/>
                <a:cs typeface="Lucida Sans Unicode"/>
              </a:rPr>
              <a:t>awareness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defTabSz="415869">
              <a:spcBef>
                <a:spcPts val="734"/>
              </a:spcBef>
              <a:buClr>
                <a:srgbClr val="22244E"/>
              </a:buClr>
              <a:buFont typeface="Arial MT"/>
              <a:buChar char="•"/>
            </a:pP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2418" defTabSz="415869"/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Headquarter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19562" indent="-107144" defTabSz="415869">
              <a:spcBef>
                <a:spcPts val="821"/>
              </a:spcBef>
              <a:buFont typeface="Arial MT"/>
              <a:buChar char="•"/>
              <a:tabLst>
                <a:tab pos="119562" algn="l"/>
              </a:tabLst>
            </a:pPr>
            <a:r>
              <a:rPr sz="887" kern="0" spc="-75" dirty="0">
                <a:solidFill>
                  <a:srgbClr val="22244E"/>
                </a:solidFill>
                <a:latin typeface="Lucida Sans Unicode"/>
                <a:cs typeface="Lucida Sans Unicode"/>
              </a:rPr>
              <a:t>Cagliari-</a:t>
            </a:r>
            <a:r>
              <a:rPr sz="887" kern="0" spc="-43" dirty="0">
                <a:solidFill>
                  <a:srgbClr val="22244E"/>
                </a:solidFill>
                <a:latin typeface="Lucida Sans Unicode"/>
                <a:cs typeface="Lucida Sans Unicode"/>
              </a:rPr>
              <a:t>Elmas</a:t>
            </a:r>
            <a:r>
              <a:rPr sz="887" kern="0" spc="-5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" dirty="0">
                <a:solidFill>
                  <a:srgbClr val="22244E"/>
                </a:solidFill>
                <a:latin typeface="Lucida Sans Unicode"/>
                <a:cs typeface="Lucida Sans Unicode"/>
              </a:rPr>
              <a:t>(Italy)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9433" y="4287343"/>
            <a:ext cx="1273155" cy="63657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18543" y="453677"/>
            <a:ext cx="930797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pc="-64" dirty="0"/>
              <a:t>Company</a:t>
            </a:r>
          </a:p>
        </p:txBody>
      </p:sp>
      <p:sp>
        <p:nvSpPr>
          <p:cNvPr id="12" name="object 12"/>
          <p:cNvSpPr/>
          <p:nvPr/>
        </p:nvSpPr>
        <p:spPr>
          <a:xfrm>
            <a:off x="396952" y="4249496"/>
            <a:ext cx="3026319" cy="0"/>
          </a:xfrm>
          <a:custGeom>
            <a:avLst/>
            <a:gdLst/>
            <a:ahLst/>
            <a:cxnLst/>
            <a:rect l="l" t="t" r="r" b="b"/>
            <a:pathLst>
              <a:path w="6654165">
                <a:moveTo>
                  <a:pt x="0" y="0"/>
                </a:moveTo>
                <a:lnTo>
                  <a:pt x="6653691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17236"/>
            <a:ext cx="3163498" cy="525005"/>
          </a:xfrm>
          <a:prstGeom prst="rect">
            <a:avLst/>
          </a:prstGeom>
        </p:spPr>
        <p:txBody>
          <a:bodyPr vert="horz" wrap="square" lIns="0" tIns="44186" rIns="0" bIns="0" rtlCol="0">
            <a:spAutoFit/>
          </a:bodyPr>
          <a:lstStyle/>
          <a:p>
            <a:pPr marL="5776" defTabSz="415869">
              <a:spcBef>
                <a:spcPts val="348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2815" defTabSz="415869">
              <a:spcBef>
                <a:spcPts val="771"/>
              </a:spcBef>
            </a:pPr>
            <a:r>
              <a:rPr sz="1796" b="1" kern="0" spc="-68" dirty="0">
                <a:solidFill>
                  <a:srgbClr val="5E2DD0"/>
                </a:solidFill>
                <a:latin typeface="Trebuchet MS"/>
                <a:cs typeface="Trebuchet MS"/>
              </a:rPr>
              <a:t>Attack</a:t>
            </a:r>
            <a:r>
              <a:rPr sz="1796" b="1" kern="0" spc="-13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80" dirty="0">
                <a:solidFill>
                  <a:srgbClr val="5E2DD0"/>
                </a:solidFill>
                <a:latin typeface="Trebuchet MS"/>
                <a:cs typeface="Trebuchet MS"/>
              </a:rPr>
              <a:t>Trends</a:t>
            </a:r>
            <a:r>
              <a:rPr sz="1796" b="1" kern="0" spc="-13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80" dirty="0">
                <a:solidFill>
                  <a:srgbClr val="5E2DD0"/>
                </a:solidFill>
                <a:latin typeface="Trebuchet MS"/>
                <a:cs typeface="Trebuchet MS"/>
              </a:rPr>
              <a:t>in</a:t>
            </a:r>
            <a:r>
              <a:rPr sz="1796" b="1" kern="0" spc="-13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39" dirty="0">
                <a:solidFill>
                  <a:srgbClr val="5E2DD0"/>
                </a:solidFill>
                <a:latin typeface="Trebuchet MS"/>
                <a:cs typeface="Trebuchet MS"/>
              </a:rPr>
              <a:t>Italy–</a:t>
            </a:r>
            <a:r>
              <a:rPr sz="1796" b="1" kern="0" spc="-13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39" dirty="0">
                <a:solidFill>
                  <a:srgbClr val="5E2DD0"/>
                </a:solidFill>
                <a:latin typeface="Trebuchet MS"/>
                <a:cs typeface="Trebuchet MS"/>
              </a:rPr>
              <a:t>H1</a:t>
            </a:r>
            <a:r>
              <a:rPr sz="1796" b="1" kern="0" spc="-13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9" dirty="0">
                <a:solidFill>
                  <a:srgbClr val="5E2DD0"/>
                </a:solidFill>
                <a:latin typeface="Trebuchet MS"/>
                <a:cs typeface="Trebuchet MS"/>
              </a:rPr>
              <a:t>2025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3811" y="4804012"/>
            <a:ext cx="2574060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21" y="793839"/>
            <a:ext cx="9142781" cy="4349304"/>
            <a:chOff x="0" y="1745465"/>
            <a:chExt cx="20102830" cy="95631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9"/>
              <a:ext cx="268892" cy="26386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6111192"/>
              <a:ext cx="6701155" cy="5197475"/>
            </a:xfrm>
            <a:custGeom>
              <a:avLst/>
              <a:gdLst/>
              <a:ahLst/>
              <a:cxnLst/>
              <a:rect l="l" t="t" r="r" b="b"/>
              <a:pathLst>
                <a:path w="6701155" h="5197475">
                  <a:moveTo>
                    <a:pt x="6700929" y="0"/>
                  </a:moveTo>
                  <a:lnTo>
                    <a:pt x="866247" y="0"/>
                  </a:lnTo>
                  <a:lnTo>
                    <a:pt x="0" y="866247"/>
                  </a:lnTo>
                  <a:lnTo>
                    <a:pt x="0" y="5197363"/>
                  </a:lnTo>
                  <a:lnTo>
                    <a:pt x="6700929" y="5197363"/>
                  </a:lnTo>
                  <a:lnTo>
                    <a:pt x="6700929" y="0"/>
                  </a:lnTo>
                  <a:close/>
                </a:path>
              </a:pathLst>
            </a:custGeom>
            <a:solidFill>
              <a:srgbClr val="A3D9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700931" y="4327279"/>
              <a:ext cx="6701155" cy="6981825"/>
            </a:xfrm>
            <a:custGeom>
              <a:avLst/>
              <a:gdLst/>
              <a:ahLst/>
              <a:cxnLst/>
              <a:rect l="l" t="t" r="r" b="b"/>
              <a:pathLst>
                <a:path w="6701155" h="6981825">
                  <a:moveTo>
                    <a:pt x="6700933" y="0"/>
                  </a:moveTo>
                  <a:lnTo>
                    <a:pt x="1116844" y="0"/>
                  </a:lnTo>
                  <a:lnTo>
                    <a:pt x="0" y="1116843"/>
                  </a:lnTo>
                  <a:lnTo>
                    <a:pt x="0" y="6981276"/>
                  </a:lnTo>
                  <a:lnTo>
                    <a:pt x="6700933" y="6981276"/>
                  </a:lnTo>
                  <a:lnTo>
                    <a:pt x="6700933" y="0"/>
                  </a:lnTo>
                  <a:close/>
                </a:path>
              </a:pathLst>
            </a:custGeom>
            <a:solidFill>
              <a:srgbClr val="3DBCD9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3401864" y="1749359"/>
              <a:ext cx="6701155" cy="9559290"/>
            </a:xfrm>
            <a:custGeom>
              <a:avLst/>
              <a:gdLst/>
              <a:ahLst/>
              <a:cxnLst/>
              <a:rect l="l" t="t" r="r" b="b"/>
              <a:pathLst>
                <a:path w="6701155" h="9559290">
                  <a:moveTo>
                    <a:pt x="6700926" y="0"/>
                  </a:moveTo>
                  <a:lnTo>
                    <a:pt x="1116835" y="0"/>
                  </a:lnTo>
                  <a:lnTo>
                    <a:pt x="0" y="1116839"/>
                  </a:lnTo>
                  <a:lnTo>
                    <a:pt x="0" y="9559196"/>
                  </a:lnTo>
                  <a:lnTo>
                    <a:pt x="6700926" y="9559196"/>
                  </a:lnTo>
                  <a:lnTo>
                    <a:pt x="6700926" y="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818836" y="1752009"/>
              <a:ext cx="18545175" cy="0"/>
            </a:xfrm>
            <a:custGeom>
              <a:avLst/>
              <a:gdLst/>
              <a:ahLst/>
              <a:cxnLst/>
              <a:rect l="l" t="t" r="r" b="b"/>
              <a:pathLst>
                <a:path w="18545175">
                  <a:moveTo>
                    <a:pt x="0" y="0"/>
                  </a:moveTo>
                  <a:lnTo>
                    <a:pt x="18544587" y="0"/>
                  </a:lnTo>
                </a:path>
              </a:pathLst>
            </a:custGeom>
            <a:ln w="13088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584444" y="1152001"/>
            <a:ext cx="2107362" cy="317328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defTabSz="415869">
              <a:spcBef>
                <a:spcPts val="45"/>
              </a:spcBef>
            </a:pPr>
            <a:r>
              <a:rPr sz="2024" kern="0" spc="-96" dirty="0">
                <a:solidFill>
                  <a:srgbClr val="FFFFFF"/>
                </a:solidFill>
                <a:latin typeface="Lucida Sans Unicode"/>
                <a:cs typeface="Lucida Sans Unicode"/>
              </a:rPr>
              <a:t>Web</a:t>
            </a:r>
            <a:r>
              <a:rPr sz="2024" kern="0" spc="-184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96" dirty="0">
                <a:solidFill>
                  <a:srgbClr val="FFFFFF"/>
                </a:solidFill>
                <a:latin typeface="Lucida Sans Unicode"/>
                <a:cs typeface="Lucida Sans Unicode"/>
              </a:rPr>
              <a:t>Based</a:t>
            </a:r>
            <a:r>
              <a:rPr sz="2024" kern="0" spc="-18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36" dirty="0">
                <a:solidFill>
                  <a:srgbClr val="FFFFFF"/>
                </a:solidFill>
                <a:latin typeface="Lucida Sans Unicode"/>
                <a:cs typeface="Lucida Sans Unicode"/>
              </a:rPr>
              <a:t>Attacks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46347" y="1403825"/>
            <a:ext cx="2145772" cy="92902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defTabSz="415869">
              <a:spcBef>
                <a:spcPts val="41"/>
              </a:spcBef>
            </a:pPr>
            <a:r>
              <a:rPr sz="6003" kern="0" spc="91" dirty="0">
                <a:solidFill>
                  <a:srgbClr val="FFFFFF"/>
                </a:solidFill>
                <a:latin typeface="Trebuchet MS"/>
                <a:cs typeface="Trebuchet MS"/>
              </a:rPr>
              <a:t>+100%</a:t>
            </a:r>
            <a:endParaRPr sz="6003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37305" y="2160057"/>
            <a:ext cx="1335982" cy="317328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defTabSz="415869">
              <a:spcBef>
                <a:spcPts val="45"/>
              </a:spcBef>
            </a:pPr>
            <a:r>
              <a:rPr sz="2024" kern="0" spc="-139" dirty="0">
                <a:solidFill>
                  <a:srgbClr val="FFFFFF"/>
                </a:solidFill>
                <a:latin typeface="Lucida Sans Unicode"/>
                <a:cs typeface="Lucida Sans Unicode"/>
              </a:rPr>
              <a:t>Defacement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54546" y="2411880"/>
            <a:ext cx="1718928" cy="92902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defTabSz="415869">
              <a:spcBef>
                <a:spcPts val="41"/>
              </a:spcBef>
            </a:pPr>
            <a:r>
              <a:rPr sz="6003" kern="0" spc="55" dirty="0">
                <a:solidFill>
                  <a:srgbClr val="FFFFFF"/>
                </a:solidFill>
                <a:latin typeface="Trebuchet MS"/>
                <a:cs typeface="Trebuchet MS"/>
              </a:rPr>
              <a:t>+95%</a:t>
            </a:r>
            <a:endParaRPr sz="6003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99855" y="3045820"/>
            <a:ext cx="618895" cy="317328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defTabSz="415869">
              <a:spcBef>
                <a:spcPts val="45"/>
              </a:spcBef>
            </a:pPr>
            <a:r>
              <a:rPr sz="2024" kern="0" spc="-171" dirty="0">
                <a:solidFill>
                  <a:srgbClr val="FFFFFF"/>
                </a:solidFill>
                <a:latin typeface="Lucida Sans Unicode"/>
                <a:cs typeface="Lucida Sans Unicode"/>
              </a:rPr>
              <a:t>DDoS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99795" y="3298786"/>
            <a:ext cx="1718928" cy="929028"/>
          </a:xfrm>
          <a:prstGeom prst="rect">
            <a:avLst/>
          </a:prstGeom>
        </p:spPr>
        <p:txBody>
          <a:bodyPr vert="horz" wrap="square" lIns="0" tIns="5198" rIns="0" bIns="0" rtlCol="0">
            <a:spAutoFit/>
          </a:bodyPr>
          <a:lstStyle/>
          <a:p>
            <a:pPr marL="5776" defTabSz="415869">
              <a:spcBef>
                <a:spcPts val="41"/>
              </a:spcBef>
            </a:pPr>
            <a:r>
              <a:rPr sz="6003" kern="0" spc="55" dirty="0">
                <a:solidFill>
                  <a:srgbClr val="FFFFFF"/>
                </a:solidFill>
                <a:latin typeface="Trebuchet MS"/>
                <a:cs typeface="Trebuchet MS"/>
              </a:rPr>
              <a:t>+77%</a:t>
            </a:r>
            <a:endParaRPr sz="6003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3811" y="4804012"/>
            <a:ext cx="2574060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42" y="4799120"/>
            <a:ext cx="122292" cy="12000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697" y="1576689"/>
            <a:ext cx="1525087" cy="36325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14075" y="2173772"/>
            <a:ext cx="1214975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9" dirty="0">
                <a:solidFill>
                  <a:srgbClr val="5E5E5E"/>
                </a:solidFill>
                <a:latin typeface="Tahoma"/>
                <a:cs typeface="Tahoma"/>
              </a:rPr>
              <a:t>2024-</a:t>
            </a:r>
            <a:r>
              <a:rPr sz="1114" kern="0" spc="55" dirty="0">
                <a:solidFill>
                  <a:srgbClr val="5E5E5E"/>
                </a:solidFill>
                <a:latin typeface="Tahoma"/>
                <a:cs typeface="Tahoma"/>
              </a:rPr>
              <a:t>42327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17312" y="1529226"/>
            <a:ext cx="1258503" cy="43888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822274" y="2100625"/>
            <a:ext cx="1218441" cy="337939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 indent="29169" defTabSz="415869">
              <a:lnSpc>
                <a:spcPct val="101000"/>
              </a:lnSpc>
              <a:spcBef>
                <a:spcPts val="43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9" dirty="0">
                <a:solidFill>
                  <a:srgbClr val="5E5E5E"/>
                </a:solidFill>
                <a:latin typeface="Tahoma"/>
                <a:cs typeface="Tahoma"/>
              </a:rPr>
              <a:t>2024-</a:t>
            </a:r>
            <a:r>
              <a:rPr sz="1114" kern="0" spc="-9" dirty="0">
                <a:solidFill>
                  <a:srgbClr val="5E5E5E"/>
                </a:solidFill>
                <a:latin typeface="Tahoma"/>
                <a:cs typeface="Tahoma"/>
              </a:rPr>
              <a:t>41713 </a:t>
            </a: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9" dirty="0">
                <a:solidFill>
                  <a:srgbClr val="5E5E5E"/>
                </a:solidFill>
                <a:latin typeface="Tahoma"/>
                <a:cs typeface="Tahoma"/>
              </a:rPr>
              <a:t>2024-</a:t>
            </a:r>
            <a:r>
              <a:rPr sz="1114" kern="0" spc="55" dirty="0">
                <a:solidFill>
                  <a:srgbClr val="5E5E5E"/>
                </a:solidFill>
                <a:latin typeface="Tahoma"/>
                <a:cs typeface="Tahoma"/>
              </a:rPr>
              <a:t>35286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952" y="3090455"/>
            <a:ext cx="1385219" cy="42745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782452" y="3776145"/>
            <a:ext cx="1214686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64" dirty="0">
                <a:solidFill>
                  <a:srgbClr val="5E5E5E"/>
                </a:solidFill>
                <a:latin typeface="Tahoma"/>
                <a:cs typeface="Tahoma"/>
              </a:rPr>
              <a:t>23209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74433" y="2865482"/>
            <a:ext cx="866096" cy="80466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468779" y="3801289"/>
            <a:ext cx="1102344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-9" dirty="0">
                <a:solidFill>
                  <a:srgbClr val="5E5E5E"/>
                </a:solidFill>
                <a:latin typeface="Tahoma"/>
                <a:cs typeface="Tahoma"/>
              </a:rPr>
              <a:t>4123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26206" y="1652530"/>
            <a:ext cx="1427386" cy="21297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834510" y="2068623"/>
            <a:ext cx="1188406" cy="337939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 indent="578" defTabSz="415869">
              <a:lnSpc>
                <a:spcPct val="101000"/>
              </a:lnSpc>
              <a:spcBef>
                <a:spcPts val="43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14" dirty="0">
                <a:solidFill>
                  <a:srgbClr val="5E5E5E"/>
                </a:solidFill>
                <a:latin typeface="Tahoma"/>
                <a:cs typeface="Tahoma"/>
              </a:rPr>
              <a:t>32102 </a:t>
            </a: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23" dirty="0">
                <a:solidFill>
                  <a:srgbClr val="5E5E5E"/>
                </a:solidFill>
                <a:latin typeface="Tahoma"/>
                <a:cs typeface="Tahoma"/>
              </a:rPr>
              <a:t>32103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216253" y="3152622"/>
            <a:ext cx="1292451" cy="39596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418897" y="3776145"/>
            <a:ext cx="1122848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55" dirty="0">
                <a:solidFill>
                  <a:srgbClr val="5E5E5E"/>
                </a:solidFill>
                <a:latin typeface="Tahoma"/>
                <a:cs typeface="Tahoma"/>
              </a:rPr>
              <a:t>2748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834481" y="1432094"/>
            <a:ext cx="1057080" cy="631657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4795303" y="2187487"/>
            <a:ext cx="1202268" cy="178456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1114" kern="0" spc="100" dirty="0">
                <a:solidFill>
                  <a:srgbClr val="5E5E5E"/>
                </a:solidFill>
                <a:latin typeface="Tahoma"/>
                <a:cs typeface="Tahoma"/>
              </a:rPr>
              <a:t>CVE-</a:t>
            </a:r>
            <a:r>
              <a:rPr sz="1114" kern="0" spc="80" dirty="0">
                <a:solidFill>
                  <a:srgbClr val="5E5E5E"/>
                </a:solidFill>
                <a:latin typeface="Tahoma"/>
                <a:cs typeface="Tahoma"/>
              </a:rPr>
              <a:t>2025-</a:t>
            </a:r>
            <a:r>
              <a:rPr sz="1114" kern="0" spc="43" dirty="0">
                <a:solidFill>
                  <a:srgbClr val="5E5E5E"/>
                </a:solidFill>
                <a:latin typeface="Tahoma"/>
                <a:cs typeface="Tahoma"/>
              </a:rPr>
              <a:t>25279</a:t>
            </a:r>
            <a:endParaRPr sz="1114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68747" y="206333"/>
            <a:ext cx="1878638" cy="558840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pc="-43" dirty="0">
                <a:solidFill>
                  <a:srgbClr val="000000"/>
                </a:solidFill>
              </a:rPr>
              <a:t>Among</a:t>
            </a:r>
            <a:r>
              <a:rPr spc="-134" dirty="0">
                <a:solidFill>
                  <a:srgbClr val="000000"/>
                </a:solidFill>
              </a:rPr>
              <a:t> </a:t>
            </a:r>
            <a:r>
              <a:rPr spc="-91" dirty="0">
                <a:solidFill>
                  <a:srgbClr val="000000"/>
                </a:solidFill>
              </a:rPr>
              <a:t>the</a:t>
            </a:r>
            <a:r>
              <a:rPr spc="-130" dirty="0">
                <a:solidFill>
                  <a:srgbClr val="000000"/>
                </a:solidFill>
              </a:rPr>
              <a:t> </a:t>
            </a:r>
            <a:r>
              <a:rPr spc="-25" dirty="0">
                <a:solidFill>
                  <a:srgbClr val="000000"/>
                </a:solidFill>
              </a:rPr>
              <a:t>most</a:t>
            </a:r>
            <a:r>
              <a:rPr spc="-132" dirty="0">
                <a:solidFill>
                  <a:srgbClr val="000000"/>
                </a:solidFill>
              </a:rPr>
              <a:t> </a:t>
            </a:r>
            <a:r>
              <a:rPr spc="-59" dirty="0">
                <a:solidFill>
                  <a:srgbClr val="000000"/>
                </a:solidFill>
              </a:rPr>
              <a:t>Abused</a:t>
            </a:r>
            <a:r>
              <a:rPr spc="-130" dirty="0">
                <a:solidFill>
                  <a:srgbClr val="000000"/>
                </a:solidFill>
              </a:rPr>
              <a:t> </a:t>
            </a:r>
            <a:r>
              <a:rPr spc="-27" dirty="0">
                <a:solidFill>
                  <a:srgbClr val="000000"/>
                </a:solidFill>
              </a:rPr>
              <a:t>services…</a:t>
            </a:r>
          </a:p>
        </p:txBody>
      </p:sp>
      <p:sp>
        <p:nvSpPr>
          <p:cNvPr id="20" name="object 20"/>
          <p:cNvSpPr/>
          <p:nvPr/>
        </p:nvSpPr>
        <p:spPr>
          <a:xfrm>
            <a:off x="372728" y="796815"/>
            <a:ext cx="8434358" cy="0"/>
          </a:xfrm>
          <a:custGeom>
            <a:avLst/>
            <a:gdLst/>
            <a:ahLst/>
            <a:cxnLst/>
            <a:rect l="l" t="t" r="r" b="b"/>
            <a:pathLst>
              <a:path w="18545175">
                <a:moveTo>
                  <a:pt x="0" y="0"/>
                </a:moveTo>
                <a:lnTo>
                  <a:pt x="18544587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9587" y="4799653"/>
            <a:ext cx="2562508" cy="102295"/>
          </a:xfrm>
          <a:prstGeom prst="rect">
            <a:avLst/>
          </a:prstGeom>
        </p:spPr>
        <p:txBody>
          <a:bodyPr vert="horz" wrap="square" lIns="0" tIns="11263" rIns="0" bIns="0" rtlCol="0">
            <a:spAutoFit/>
          </a:bodyPr>
          <a:lstStyle/>
          <a:p>
            <a:pPr defTabSz="415869">
              <a:spcBef>
                <a:spcPts val="89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044543" y="0"/>
            <a:ext cx="6098556" cy="5143211"/>
            <a:chOff x="6693530" y="0"/>
            <a:chExt cx="13409294" cy="113087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8"/>
              <a:ext cx="268892" cy="26386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693530" y="0"/>
              <a:ext cx="13409294" cy="11308715"/>
            </a:xfrm>
            <a:custGeom>
              <a:avLst/>
              <a:gdLst/>
              <a:ahLst/>
              <a:cxnLst/>
              <a:rect l="l" t="t" r="r" b="b"/>
              <a:pathLst>
                <a:path w="13409294" h="11308715">
                  <a:moveTo>
                    <a:pt x="13409260" y="0"/>
                  </a:moveTo>
                  <a:lnTo>
                    <a:pt x="0" y="0"/>
                  </a:lnTo>
                  <a:lnTo>
                    <a:pt x="0" y="11308555"/>
                  </a:lnTo>
                  <a:lnTo>
                    <a:pt x="13409260" y="11308555"/>
                  </a:lnTo>
                  <a:lnTo>
                    <a:pt x="13409260" y="0"/>
                  </a:lnTo>
                  <a:close/>
                </a:path>
              </a:pathLst>
            </a:custGeom>
            <a:solidFill>
              <a:srgbClr val="ECF4F9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693530" y="449494"/>
              <a:ext cx="5220970" cy="5090160"/>
            </a:xfrm>
            <a:custGeom>
              <a:avLst/>
              <a:gdLst/>
              <a:ahLst/>
              <a:cxnLst/>
              <a:rect l="l" t="t" r="r" b="b"/>
              <a:pathLst>
                <a:path w="5220970" h="5090160">
                  <a:moveTo>
                    <a:pt x="0" y="0"/>
                  </a:moveTo>
                  <a:lnTo>
                    <a:pt x="0" y="2981590"/>
                  </a:lnTo>
                  <a:lnTo>
                    <a:pt x="48680" y="2982108"/>
                  </a:lnTo>
                  <a:lnTo>
                    <a:pt x="97119" y="2983655"/>
                  </a:lnTo>
                  <a:lnTo>
                    <a:pt x="145306" y="2986221"/>
                  </a:lnTo>
                  <a:lnTo>
                    <a:pt x="193230" y="2989795"/>
                  </a:lnTo>
                  <a:lnTo>
                    <a:pt x="240881" y="2994368"/>
                  </a:lnTo>
                  <a:lnTo>
                    <a:pt x="288247" y="2999929"/>
                  </a:lnTo>
                  <a:lnTo>
                    <a:pt x="335318" y="3006468"/>
                  </a:lnTo>
                  <a:lnTo>
                    <a:pt x="382082" y="3013975"/>
                  </a:lnTo>
                  <a:lnTo>
                    <a:pt x="428529" y="3022439"/>
                  </a:lnTo>
                  <a:lnTo>
                    <a:pt x="474649" y="3031851"/>
                  </a:lnTo>
                  <a:lnTo>
                    <a:pt x="520429" y="3042201"/>
                  </a:lnTo>
                  <a:lnTo>
                    <a:pt x="565860" y="3053477"/>
                  </a:lnTo>
                  <a:lnTo>
                    <a:pt x="610930" y="3065670"/>
                  </a:lnTo>
                  <a:lnTo>
                    <a:pt x="655629" y="3078770"/>
                  </a:lnTo>
                  <a:lnTo>
                    <a:pt x="699946" y="3092766"/>
                  </a:lnTo>
                  <a:lnTo>
                    <a:pt x="743869" y="3107649"/>
                  </a:lnTo>
                  <a:lnTo>
                    <a:pt x="787389" y="3123408"/>
                  </a:lnTo>
                  <a:lnTo>
                    <a:pt x="830493" y="3140032"/>
                  </a:lnTo>
                  <a:lnTo>
                    <a:pt x="873173" y="3157513"/>
                  </a:lnTo>
                  <a:lnTo>
                    <a:pt x="915415" y="3175839"/>
                  </a:lnTo>
                  <a:lnTo>
                    <a:pt x="957210" y="3195000"/>
                  </a:lnTo>
                  <a:lnTo>
                    <a:pt x="998547" y="3214986"/>
                  </a:lnTo>
                  <a:lnTo>
                    <a:pt x="1039415" y="3235788"/>
                  </a:lnTo>
                  <a:lnTo>
                    <a:pt x="1079803" y="3257394"/>
                  </a:lnTo>
                  <a:lnTo>
                    <a:pt x="1119700" y="3279794"/>
                  </a:lnTo>
                  <a:lnTo>
                    <a:pt x="1159096" y="3302979"/>
                  </a:lnTo>
                  <a:lnTo>
                    <a:pt x="1197979" y="3326938"/>
                  </a:lnTo>
                  <a:lnTo>
                    <a:pt x="1236338" y="3351662"/>
                  </a:lnTo>
                  <a:lnTo>
                    <a:pt x="1274164" y="3377138"/>
                  </a:lnTo>
                  <a:lnTo>
                    <a:pt x="1311444" y="3403359"/>
                  </a:lnTo>
                  <a:lnTo>
                    <a:pt x="1348169" y="3430313"/>
                  </a:lnTo>
                  <a:lnTo>
                    <a:pt x="1384326" y="3457990"/>
                  </a:lnTo>
                  <a:lnTo>
                    <a:pt x="1419906" y="3486380"/>
                  </a:lnTo>
                  <a:lnTo>
                    <a:pt x="1454898" y="3515473"/>
                  </a:lnTo>
                  <a:lnTo>
                    <a:pt x="1489290" y="3545258"/>
                  </a:lnTo>
                  <a:lnTo>
                    <a:pt x="1523072" y="3575726"/>
                  </a:lnTo>
                  <a:lnTo>
                    <a:pt x="1556233" y="3606867"/>
                  </a:lnTo>
                  <a:lnTo>
                    <a:pt x="1588762" y="3638669"/>
                  </a:lnTo>
                  <a:lnTo>
                    <a:pt x="1620648" y="3671123"/>
                  </a:lnTo>
                  <a:lnTo>
                    <a:pt x="1651881" y="3704219"/>
                  </a:lnTo>
                  <a:lnTo>
                    <a:pt x="1682449" y="3737946"/>
                  </a:lnTo>
                  <a:lnTo>
                    <a:pt x="1712342" y="3772294"/>
                  </a:lnTo>
                  <a:lnTo>
                    <a:pt x="1741548" y="3807254"/>
                  </a:lnTo>
                  <a:lnTo>
                    <a:pt x="1770058" y="3842814"/>
                  </a:lnTo>
                  <a:lnTo>
                    <a:pt x="1797860" y="3878965"/>
                  </a:lnTo>
                  <a:lnTo>
                    <a:pt x="1824943" y="3915697"/>
                  </a:lnTo>
                  <a:lnTo>
                    <a:pt x="1851296" y="3952999"/>
                  </a:lnTo>
                  <a:lnTo>
                    <a:pt x="1876909" y="3990861"/>
                  </a:lnTo>
                  <a:lnTo>
                    <a:pt x="1901771" y="4029272"/>
                  </a:lnTo>
                  <a:lnTo>
                    <a:pt x="1925870" y="4068224"/>
                  </a:lnTo>
                  <a:lnTo>
                    <a:pt x="1949196" y="4107705"/>
                  </a:lnTo>
                  <a:lnTo>
                    <a:pt x="1971739" y="4147706"/>
                  </a:lnTo>
                  <a:lnTo>
                    <a:pt x="1993487" y="4188215"/>
                  </a:lnTo>
                  <a:lnTo>
                    <a:pt x="2014429" y="4229224"/>
                  </a:lnTo>
                  <a:lnTo>
                    <a:pt x="2034555" y="4270721"/>
                  </a:lnTo>
                  <a:lnTo>
                    <a:pt x="2053853" y="4312697"/>
                  </a:lnTo>
                  <a:lnTo>
                    <a:pt x="2072313" y="4355141"/>
                  </a:lnTo>
                  <a:lnTo>
                    <a:pt x="2089925" y="4398043"/>
                  </a:lnTo>
                  <a:lnTo>
                    <a:pt x="2106676" y="4441394"/>
                  </a:lnTo>
                  <a:lnTo>
                    <a:pt x="2122557" y="4485182"/>
                  </a:lnTo>
                  <a:lnTo>
                    <a:pt x="2137556" y="4529398"/>
                  </a:lnTo>
                  <a:lnTo>
                    <a:pt x="2151663" y="4574031"/>
                  </a:lnTo>
                  <a:lnTo>
                    <a:pt x="2164866" y="4619071"/>
                  </a:lnTo>
                  <a:lnTo>
                    <a:pt x="2177155" y="4664508"/>
                  </a:lnTo>
                  <a:lnTo>
                    <a:pt x="2188520" y="4710333"/>
                  </a:lnTo>
                  <a:lnTo>
                    <a:pt x="2198948" y="4756533"/>
                  </a:lnTo>
                  <a:lnTo>
                    <a:pt x="2208430" y="4803100"/>
                  </a:lnTo>
                  <a:lnTo>
                    <a:pt x="2216954" y="4850024"/>
                  </a:lnTo>
                  <a:lnTo>
                    <a:pt x="2224510" y="4897293"/>
                  </a:lnTo>
                  <a:lnTo>
                    <a:pt x="2231086" y="4944899"/>
                  </a:lnTo>
                  <a:lnTo>
                    <a:pt x="2236673" y="4992830"/>
                  </a:lnTo>
                  <a:lnTo>
                    <a:pt x="2241258" y="5041076"/>
                  </a:lnTo>
                  <a:lnTo>
                    <a:pt x="2244832" y="5089628"/>
                  </a:lnTo>
                  <a:lnTo>
                    <a:pt x="5220536" y="4902408"/>
                  </a:lnTo>
                  <a:lnTo>
                    <a:pt x="5217257" y="4853838"/>
                  </a:lnTo>
                  <a:lnTo>
                    <a:pt x="5213542" y="4805395"/>
                  </a:lnTo>
                  <a:lnTo>
                    <a:pt x="5209392" y="4757083"/>
                  </a:lnTo>
                  <a:lnTo>
                    <a:pt x="5204810" y="4708903"/>
                  </a:lnTo>
                  <a:lnTo>
                    <a:pt x="5199797" y="4660858"/>
                  </a:lnTo>
                  <a:lnTo>
                    <a:pt x="5194355" y="4612948"/>
                  </a:lnTo>
                  <a:lnTo>
                    <a:pt x="5188487" y="4565176"/>
                  </a:lnTo>
                  <a:lnTo>
                    <a:pt x="5182194" y="4517543"/>
                  </a:lnTo>
                  <a:lnTo>
                    <a:pt x="5175479" y="4470052"/>
                  </a:lnTo>
                  <a:lnTo>
                    <a:pt x="5168344" y="4422705"/>
                  </a:lnTo>
                  <a:lnTo>
                    <a:pt x="5160789" y="4375503"/>
                  </a:lnTo>
                  <a:lnTo>
                    <a:pt x="5152818" y="4328448"/>
                  </a:lnTo>
                  <a:lnTo>
                    <a:pt x="5144433" y="4281542"/>
                  </a:lnTo>
                  <a:lnTo>
                    <a:pt x="5135635" y="4234787"/>
                  </a:lnTo>
                  <a:lnTo>
                    <a:pt x="5126426" y="4188185"/>
                  </a:lnTo>
                  <a:lnTo>
                    <a:pt x="5116809" y="4141737"/>
                  </a:lnTo>
                  <a:lnTo>
                    <a:pt x="5106785" y="4095446"/>
                  </a:lnTo>
                  <a:lnTo>
                    <a:pt x="5096357" y="4049314"/>
                  </a:lnTo>
                  <a:lnTo>
                    <a:pt x="5085526" y="4003342"/>
                  </a:lnTo>
                  <a:lnTo>
                    <a:pt x="5074295" y="3957532"/>
                  </a:lnTo>
                  <a:lnTo>
                    <a:pt x="5062665" y="3911886"/>
                  </a:lnTo>
                  <a:lnTo>
                    <a:pt x="5050638" y="3866406"/>
                  </a:lnTo>
                  <a:lnTo>
                    <a:pt x="5038217" y="3821094"/>
                  </a:lnTo>
                  <a:lnTo>
                    <a:pt x="5025403" y="3775952"/>
                  </a:lnTo>
                  <a:lnTo>
                    <a:pt x="5012199" y="3730981"/>
                  </a:lnTo>
                  <a:lnTo>
                    <a:pt x="4998606" y="3686184"/>
                  </a:lnTo>
                  <a:lnTo>
                    <a:pt x="4984626" y="3641562"/>
                  </a:lnTo>
                  <a:lnTo>
                    <a:pt x="4970262" y="3597117"/>
                  </a:lnTo>
                  <a:lnTo>
                    <a:pt x="4955515" y="3552851"/>
                  </a:lnTo>
                  <a:lnTo>
                    <a:pt x="4940388" y="3508767"/>
                  </a:lnTo>
                  <a:lnTo>
                    <a:pt x="4924882" y="3464865"/>
                  </a:lnTo>
                  <a:lnTo>
                    <a:pt x="4909000" y="3421148"/>
                  </a:lnTo>
                  <a:lnTo>
                    <a:pt x="4892743" y="3377617"/>
                  </a:lnTo>
                  <a:lnTo>
                    <a:pt x="4876113" y="3334275"/>
                  </a:lnTo>
                  <a:lnTo>
                    <a:pt x="4859113" y="3291124"/>
                  </a:lnTo>
                  <a:lnTo>
                    <a:pt x="4841744" y="3248164"/>
                  </a:lnTo>
                  <a:lnTo>
                    <a:pt x="4824009" y="3205399"/>
                  </a:lnTo>
                  <a:lnTo>
                    <a:pt x="4805909" y="3162829"/>
                  </a:lnTo>
                  <a:lnTo>
                    <a:pt x="4787446" y="3120458"/>
                  </a:lnTo>
                  <a:lnTo>
                    <a:pt x="4768623" y="3078286"/>
                  </a:lnTo>
                  <a:lnTo>
                    <a:pt x="4749441" y="3036316"/>
                  </a:lnTo>
                  <a:lnTo>
                    <a:pt x="4729902" y="2994549"/>
                  </a:lnTo>
                  <a:lnTo>
                    <a:pt x="4710009" y="2952988"/>
                  </a:lnTo>
                  <a:lnTo>
                    <a:pt x="4689764" y="2911634"/>
                  </a:lnTo>
                  <a:lnTo>
                    <a:pt x="4669168" y="2870489"/>
                  </a:lnTo>
                  <a:lnTo>
                    <a:pt x="4648223" y="2829555"/>
                  </a:lnTo>
                  <a:lnTo>
                    <a:pt x="4626931" y="2788834"/>
                  </a:lnTo>
                  <a:lnTo>
                    <a:pt x="4605295" y="2748328"/>
                  </a:lnTo>
                  <a:lnTo>
                    <a:pt x="4583317" y="2708038"/>
                  </a:lnTo>
                  <a:lnTo>
                    <a:pt x="4560997" y="2667967"/>
                  </a:lnTo>
                  <a:lnTo>
                    <a:pt x="4538339" y="2628117"/>
                  </a:lnTo>
                  <a:lnTo>
                    <a:pt x="4515345" y="2588488"/>
                  </a:lnTo>
                  <a:lnTo>
                    <a:pt x="4492016" y="2549084"/>
                  </a:lnTo>
                  <a:lnTo>
                    <a:pt x="4468354" y="2509906"/>
                  </a:lnTo>
                  <a:lnTo>
                    <a:pt x="4444362" y="2470955"/>
                  </a:lnTo>
                  <a:lnTo>
                    <a:pt x="4420041" y="2432234"/>
                  </a:lnTo>
                  <a:lnTo>
                    <a:pt x="4395393" y="2393745"/>
                  </a:lnTo>
                  <a:lnTo>
                    <a:pt x="4370421" y="2355490"/>
                  </a:lnTo>
                  <a:lnTo>
                    <a:pt x="4345126" y="2317470"/>
                  </a:lnTo>
                  <a:lnTo>
                    <a:pt x="4319511" y="2279687"/>
                  </a:lnTo>
                  <a:lnTo>
                    <a:pt x="4293577" y="2242144"/>
                  </a:lnTo>
                  <a:lnTo>
                    <a:pt x="4267326" y="2204841"/>
                  </a:lnTo>
                  <a:lnTo>
                    <a:pt x="4240761" y="2167781"/>
                  </a:lnTo>
                  <a:lnTo>
                    <a:pt x="4213883" y="2130967"/>
                  </a:lnTo>
                  <a:lnTo>
                    <a:pt x="4186694" y="2094398"/>
                  </a:lnTo>
                  <a:lnTo>
                    <a:pt x="4159197" y="2058079"/>
                  </a:lnTo>
                  <a:lnTo>
                    <a:pt x="4131393" y="2022009"/>
                  </a:lnTo>
                  <a:lnTo>
                    <a:pt x="4103285" y="1986192"/>
                  </a:lnTo>
                  <a:lnTo>
                    <a:pt x="4074874" y="1950630"/>
                  </a:lnTo>
                  <a:lnTo>
                    <a:pt x="4046162" y="1915323"/>
                  </a:lnTo>
                  <a:lnTo>
                    <a:pt x="4017152" y="1880274"/>
                  </a:lnTo>
                  <a:lnTo>
                    <a:pt x="3987845" y="1845485"/>
                  </a:lnTo>
                  <a:lnTo>
                    <a:pt x="3958243" y="1810958"/>
                  </a:lnTo>
                  <a:lnTo>
                    <a:pt x="3928349" y="1776694"/>
                  </a:lnTo>
                  <a:lnTo>
                    <a:pt x="3898164" y="1742696"/>
                  </a:lnTo>
                  <a:lnTo>
                    <a:pt x="3867691" y="1708965"/>
                  </a:lnTo>
                  <a:lnTo>
                    <a:pt x="3836930" y="1675503"/>
                  </a:lnTo>
                  <a:lnTo>
                    <a:pt x="3805886" y="1642312"/>
                  </a:lnTo>
                  <a:lnTo>
                    <a:pt x="3774558" y="1609395"/>
                  </a:lnTo>
                  <a:lnTo>
                    <a:pt x="3742950" y="1576752"/>
                  </a:lnTo>
                  <a:lnTo>
                    <a:pt x="3711063" y="1544385"/>
                  </a:lnTo>
                  <a:lnTo>
                    <a:pt x="3678900" y="1512298"/>
                  </a:lnTo>
                  <a:lnTo>
                    <a:pt x="3646462" y="1480490"/>
                  </a:lnTo>
                  <a:lnTo>
                    <a:pt x="3613751" y="1448965"/>
                  </a:lnTo>
                  <a:lnTo>
                    <a:pt x="3580770" y="1417725"/>
                  </a:lnTo>
                  <a:lnTo>
                    <a:pt x="3547520" y="1386770"/>
                  </a:lnTo>
                  <a:lnTo>
                    <a:pt x="3514003" y="1356104"/>
                  </a:lnTo>
                  <a:lnTo>
                    <a:pt x="3480222" y="1325727"/>
                  </a:lnTo>
                  <a:lnTo>
                    <a:pt x="3446178" y="1295642"/>
                  </a:lnTo>
                  <a:lnTo>
                    <a:pt x="3411873" y="1265850"/>
                  </a:lnTo>
                  <a:lnTo>
                    <a:pt x="3377310" y="1236354"/>
                  </a:lnTo>
                  <a:lnTo>
                    <a:pt x="3342490" y="1207155"/>
                  </a:lnTo>
                  <a:lnTo>
                    <a:pt x="3307416" y="1178256"/>
                  </a:lnTo>
                  <a:lnTo>
                    <a:pt x="3272088" y="1149658"/>
                  </a:lnTo>
                  <a:lnTo>
                    <a:pt x="3236511" y="1121362"/>
                  </a:lnTo>
                  <a:lnTo>
                    <a:pt x="3200684" y="1093372"/>
                  </a:lnTo>
                  <a:lnTo>
                    <a:pt x="3164611" y="1065688"/>
                  </a:lnTo>
                  <a:lnTo>
                    <a:pt x="3128293" y="1038313"/>
                  </a:lnTo>
                  <a:lnTo>
                    <a:pt x="3091732" y="1011248"/>
                  </a:lnTo>
                  <a:lnTo>
                    <a:pt x="3054931" y="984496"/>
                  </a:lnTo>
                  <a:lnTo>
                    <a:pt x="3017891" y="958057"/>
                  </a:lnTo>
                  <a:lnTo>
                    <a:pt x="2980615" y="931935"/>
                  </a:lnTo>
                  <a:lnTo>
                    <a:pt x="2943103" y="906131"/>
                  </a:lnTo>
                  <a:lnTo>
                    <a:pt x="2905360" y="880647"/>
                  </a:lnTo>
                  <a:lnTo>
                    <a:pt x="2867385" y="855485"/>
                  </a:lnTo>
                  <a:lnTo>
                    <a:pt x="2829182" y="830646"/>
                  </a:lnTo>
                  <a:lnTo>
                    <a:pt x="2790752" y="806133"/>
                  </a:lnTo>
                  <a:lnTo>
                    <a:pt x="2752097" y="781947"/>
                  </a:lnTo>
                  <a:lnTo>
                    <a:pt x="2713220" y="758090"/>
                  </a:lnTo>
                  <a:lnTo>
                    <a:pt x="2674122" y="734565"/>
                  </a:lnTo>
                  <a:lnTo>
                    <a:pt x="2634805" y="711372"/>
                  </a:lnTo>
                  <a:lnTo>
                    <a:pt x="2595272" y="688515"/>
                  </a:lnTo>
                  <a:lnTo>
                    <a:pt x="2555524" y="665994"/>
                  </a:lnTo>
                  <a:lnTo>
                    <a:pt x="2515563" y="643812"/>
                  </a:lnTo>
                  <a:lnTo>
                    <a:pt x="2475392" y="621970"/>
                  </a:lnTo>
                  <a:lnTo>
                    <a:pt x="2435012" y="600471"/>
                  </a:lnTo>
                  <a:lnTo>
                    <a:pt x="2394425" y="579316"/>
                  </a:lnTo>
                  <a:lnTo>
                    <a:pt x="2353634" y="558507"/>
                  </a:lnTo>
                  <a:lnTo>
                    <a:pt x="2312640" y="538046"/>
                  </a:lnTo>
                  <a:lnTo>
                    <a:pt x="2271445" y="517935"/>
                  </a:lnTo>
                  <a:lnTo>
                    <a:pt x="2230051" y="498176"/>
                  </a:lnTo>
                  <a:lnTo>
                    <a:pt x="2188461" y="478771"/>
                  </a:lnTo>
                  <a:lnTo>
                    <a:pt x="2146676" y="459721"/>
                  </a:lnTo>
                  <a:lnTo>
                    <a:pt x="2104699" y="441028"/>
                  </a:lnTo>
                  <a:lnTo>
                    <a:pt x="2062530" y="422695"/>
                  </a:lnTo>
                  <a:lnTo>
                    <a:pt x="2020173" y="404723"/>
                  </a:lnTo>
                  <a:lnTo>
                    <a:pt x="1977630" y="387114"/>
                  </a:lnTo>
                  <a:lnTo>
                    <a:pt x="1934901" y="369870"/>
                  </a:lnTo>
                  <a:lnTo>
                    <a:pt x="1891990" y="352993"/>
                  </a:lnTo>
                  <a:lnTo>
                    <a:pt x="1848899" y="336484"/>
                  </a:lnTo>
                  <a:lnTo>
                    <a:pt x="1805628" y="320346"/>
                  </a:lnTo>
                  <a:lnTo>
                    <a:pt x="1762181" y="304580"/>
                  </a:lnTo>
                  <a:lnTo>
                    <a:pt x="1718559" y="289189"/>
                  </a:lnTo>
                  <a:lnTo>
                    <a:pt x="1674764" y="274174"/>
                  </a:lnTo>
                  <a:lnTo>
                    <a:pt x="1630799" y="259537"/>
                  </a:lnTo>
                  <a:lnTo>
                    <a:pt x="1586665" y="245279"/>
                  </a:lnTo>
                  <a:lnTo>
                    <a:pt x="1542364" y="231404"/>
                  </a:lnTo>
                  <a:lnTo>
                    <a:pt x="1497899" y="217912"/>
                  </a:lnTo>
                  <a:lnTo>
                    <a:pt x="1453271" y="204806"/>
                  </a:lnTo>
                  <a:lnTo>
                    <a:pt x="1408482" y="192088"/>
                  </a:lnTo>
                  <a:lnTo>
                    <a:pt x="1363534" y="179758"/>
                  </a:lnTo>
                  <a:lnTo>
                    <a:pt x="1318430" y="167820"/>
                  </a:lnTo>
                  <a:lnTo>
                    <a:pt x="1273171" y="156275"/>
                  </a:lnTo>
                  <a:lnTo>
                    <a:pt x="1227760" y="145125"/>
                  </a:lnTo>
                  <a:lnTo>
                    <a:pt x="1182197" y="134372"/>
                  </a:lnTo>
                  <a:lnTo>
                    <a:pt x="1136486" y="124017"/>
                  </a:lnTo>
                  <a:lnTo>
                    <a:pt x="1090628" y="114063"/>
                  </a:lnTo>
                  <a:lnTo>
                    <a:pt x="1044625" y="104512"/>
                  </a:lnTo>
                  <a:lnTo>
                    <a:pt x="998480" y="95364"/>
                  </a:lnTo>
                  <a:lnTo>
                    <a:pt x="952194" y="86623"/>
                  </a:lnTo>
                  <a:lnTo>
                    <a:pt x="905769" y="78290"/>
                  </a:lnTo>
                  <a:lnTo>
                    <a:pt x="859208" y="70368"/>
                  </a:lnTo>
                  <a:lnTo>
                    <a:pt x="812512" y="62856"/>
                  </a:lnTo>
                  <a:lnTo>
                    <a:pt x="765683" y="55759"/>
                  </a:lnTo>
                  <a:lnTo>
                    <a:pt x="718723" y="49077"/>
                  </a:lnTo>
                  <a:lnTo>
                    <a:pt x="671635" y="42813"/>
                  </a:lnTo>
                  <a:lnTo>
                    <a:pt x="624419" y="36968"/>
                  </a:lnTo>
                  <a:lnTo>
                    <a:pt x="577080" y="31544"/>
                  </a:lnTo>
                  <a:lnTo>
                    <a:pt x="529617" y="26544"/>
                  </a:lnTo>
                  <a:lnTo>
                    <a:pt x="482034" y="21968"/>
                  </a:lnTo>
                  <a:lnTo>
                    <a:pt x="434332" y="17820"/>
                  </a:lnTo>
                  <a:lnTo>
                    <a:pt x="386513" y="14100"/>
                  </a:lnTo>
                  <a:lnTo>
                    <a:pt x="338579" y="10810"/>
                  </a:lnTo>
                  <a:lnTo>
                    <a:pt x="290533" y="7953"/>
                  </a:lnTo>
                  <a:lnTo>
                    <a:pt x="242376" y="5531"/>
                  </a:lnTo>
                  <a:lnTo>
                    <a:pt x="194110" y="3545"/>
                  </a:lnTo>
                  <a:lnTo>
                    <a:pt x="145738" y="1996"/>
                  </a:lnTo>
                  <a:lnTo>
                    <a:pt x="97260" y="888"/>
                  </a:lnTo>
                  <a:lnTo>
                    <a:pt x="48680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8809821" y="5351900"/>
              <a:ext cx="3114675" cy="2100580"/>
            </a:xfrm>
            <a:custGeom>
              <a:avLst/>
              <a:gdLst/>
              <a:ahLst/>
              <a:cxnLst/>
              <a:rect l="l" t="t" r="r" b="b"/>
              <a:pathLst>
                <a:path w="3114675" h="2100579">
                  <a:moveTo>
                    <a:pt x="3104255" y="0"/>
                  </a:moveTo>
                  <a:lnTo>
                    <a:pt x="128536" y="187222"/>
                  </a:lnTo>
                  <a:lnTo>
                    <a:pt x="131168" y="238337"/>
                  </a:lnTo>
                  <a:lnTo>
                    <a:pt x="132636" y="289445"/>
                  </a:lnTo>
                  <a:lnTo>
                    <a:pt x="132942" y="340527"/>
                  </a:lnTo>
                  <a:lnTo>
                    <a:pt x="132089" y="391563"/>
                  </a:lnTo>
                  <a:lnTo>
                    <a:pt x="130080" y="442535"/>
                  </a:lnTo>
                  <a:lnTo>
                    <a:pt x="126917" y="493422"/>
                  </a:lnTo>
                  <a:lnTo>
                    <a:pt x="122603" y="544205"/>
                  </a:lnTo>
                  <a:lnTo>
                    <a:pt x="117142" y="594864"/>
                  </a:lnTo>
                  <a:lnTo>
                    <a:pt x="110535" y="645380"/>
                  </a:lnTo>
                  <a:lnTo>
                    <a:pt x="102786" y="695734"/>
                  </a:lnTo>
                  <a:lnTo>
                    <a:pt x="93897" y="745905"/>
                  </a:lnTo>
                  <a:lnTo>
                    <a:pt x="83871" y="795875"/>
                  </a:lnTo>
                  <a:lnTo>
                    <a:pt x="72712" y="845624"/>
                  </a:lnTo>
                  <a:lnTo>
                    <a:pt x="60421" y="895132"/>
                  </a:lnTo>
                  <a:lnTo>
                    <a:pt x="47001" y="944380"/>
                  </a:lnTo>
                  <a:lnTo>
                    <a:pt x="32456" y="993349"/>
                  </a:lnTo>
                  <a:lnTo>
                    <a:pt x="16788" y="1042018"/>
                  </a:lnTo>
                  <a:lnTo>
                    <a:pt x="0" y="1090368"/>
                  </a:lnTo>
                  <a:lnTo>
                    <a:pt x="2805332" y="2100339"/>
                  </a:lnTo>
                  <a:lnTo>
                    <a:pt x="2822383" y="2052242"/>
                  </a:lnTo>
                  <a:lnTo>
                    <a:pt x="2838956" y="2004005"/>
                  </a:lnTo>
                  <a:lnTo>
                    <a:pt x="2855051" y="1955631"/>
                  </a:lnTo>
                  <a:lnTo>
                    <a:pt x="2870667" y="1907123"/>
                  </a:lnTo>
                  <a:lnTo>
                    <a:pt x="2885804" y="1858484"/>
                  </a:lnTo>
                  <a:lnTo>
                    <a:pt x="2900461" y="1809719"/>
                  </a:lnTo>
                  <a:lnTo>
                    <a:pt x="2914637" y="1760831"/>
                  </a:lnTo>
                  <a:lnTo>
                    <a:pt x="2928333" y="1711824"/>
                  </a:lnTo>
                  <a:lnTo>
                    <a:pt x="2941547" y="1662701"/>
                  </a:lnTo>
                  <a:lnTo>
                    <a:pt x="2954280" y="1613465"/>
                  </a:lnTo>
                  <a:lnTo>
                    <a:pt x="2966530" y="1564121"/>
                  </a:lnTo>
                  <a:lnTo>
                    <a:pt x="2978297" y="1514671"/>
                  </a:lnTo>
                  <a:lnTo>
                    <a:pt x="2989581" y="1465120"/>
                  </a:lnTo>
                  <a:lnTo>
                    <a:pt x="3000381" y="1415471"/>
                  </a:lnTo>
                  <a:lnTo>
                    <a:pt x="3010697" y="1365728"/>
                  </a:lnTo>
                  <a:lnTo>
                    <a:pt x="3020528" y="1315893"/>
                  </a:lnTo>
                  <a:lnTo>
                    <a:pt x="3029873" y="1265971"/>
                  </a:lnTo>
                  <a:lnTo>
                    <a:pt x="3038732" y="1215966"/>
                  </a:lnTo>
                  <a:lnTo>
                    <a:pt x="3047105" y="1165880"/>
                  </a:lnTo>
                  <a:lnTo>
                    <a:pt x="3054991" y="1115718"/>
                  </a:lnTo>
                  <a:lnTo>
                    <a:pt x="3062390" y="1065483"/>
                  </a:lnTo>
                  <a:lnTo>
                    <a:pt x="3069300" y="1015178"/>
                  </a:lnTo>
                  <a:lnTo>
                    <a:pt x="3075722" y="964807"/>
                  </a:lnTo>
                  <a:lnTo>
                    <a:pt x="3081655" y="914375"/>
                  </a:lnTo>
                  <a:lnTo>
                    <a:pt x="3087099" y="863883"/>
                  </a:lnTo>
                  <a:lnTo>
                    <a:pt x="3092052" y="813336"/>
                  </a:lnTo>
                  <a:lnTo>
                    <a:pt x="3096515" y="762738"/>
                  </a:lnTo>
                  <a:lnTo>
                    <a:pt x="3100488" y="712091"/>
                  </a:lnTo>
                  <a:lnTo>
                    <a:pt x="3103968" y="661401"/>
                  </a:lnTo>
                  <a:lnTo>
                    <a:pt x="3106957" y="610669"/>
                  </a:lnTo>
                  <a:lnTo>
                    <a:pt x="3109453" y="559900"/>
                  </a:lnTo>
                  <a:lnTo>
                    <a:pt x="3111455" y="509097"/>
                  </a:lnTo>
                  <a:lnTo>
                    <a:pt x="3112965" y="458264"/>
                  </a:lnTo>
                  <a:lnTo>
                    <a:pt x="3113980" y="407405"/>
                  </a:lnTo>
                  <a:lnTo>
                    <a:pt x="3114501" y="356522"/>
                  </a:lnTo>
                  <a:lnTo>
                    <a:pt x="3114526" y="305620"/>
                  </a:lnTo>
                  <a:lnTo>
                    <a:pt x="3114056" y="254702"/>
                  </a:lnTo>
                  <a:lnTo>
                    <a:pt x="3113090" y="203772"/>
                  </a:lnTo>
                  <a:lnTo>
                    <a:pt x="3111628" y="152833"/>
                  </a:lnTo>
                  <a:lnTo>
                    <a:pt x="3109668" y="101889"/>
                  </a:lnTo>
                  <a:lnTo>
                    <a:pt x="3107210" y="50943"/>
                  </a:lnTo>
                  <a:lnTo>
                    <a:pt x="3104255" y="0"/>
                  </a:lnTo>
                  <a:close/>
                </a:path>
              </a:pathLst>
            </a:custGeom>
            <a:solidFill>
              <a:srgbClr val="81BE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8380735" y="6442261"/>
              <a:ext cx="3234690" cy="2697480"/>
            </a:xfrm>
            <a:custGeom>
              <a:avLst/>
              <a:gdLst/>
              <a:ahLst/>
              <a:cxnLst/>
              <a:rect l="l" t="t" r="r" b="b"/>
              <a:pathLst>
                <a:path w="3234690" h="2697479">
                  <a:moveTo>
                    <a:pt x="429092" y="0"/>
                  </a:moveTo>
                  <a:lnTo>
                    <a:pt x="411633" y="46854"/>
                  </a:lnTo>
                  <a:lnTo>
                    <a:pt x="393154" y="93265"/>
                  </a:lnTo>
                  <a:lnTo>
                    <a:pt x="373665" y="139218"/>
                  </a:lnTo>
                  <a:lnTo>
                    <a:pt x="353176" y="184697"/>
                  </a:lnTo>
                  <a:lnTo>
                    <a:pt x="331694" y="229686"/>
                  </a:lnTo>
                  <a:lnTo>
                    <a:pt x="309231" y="274169"/>
                  </a:lnTo>
                  <a:lnTo>
                    <a:pt x="285795" y="318129"/>
                  </a:lnTo>
                  <a:lnTo>
                    <a:pt x="261396" y="361553"/>
                  </a:lnTo>
                  <a:lnTo>
                    <a:pt x="236043" y="404423"/>
                  </a:lnTo>
                  <a:lnTo>
                    <a:pt x="209745" y="446723"/>
                  </a:lnTo>
                  <a:lnTo>
                    <a:pt x="182512" y="488438"/>
                  </a:lnTo>
                  <a:lnTo>
                    <a:pt x="154354" y="529553"/>
                  </a:lnTo>
                  <a:lnTo>
                    <a:pt x="125278" y="570050"/>
                  </a:lnTo>
                  <a:lnTo>
                    <a:pt x="95296" y="609915"/>
                  </a:lnTo>
                  <a:lnTo>
                    <a:pt x="64416" y="649132"/>
                  </a:lnTo>
                  <a:lnTo>
                    <a:pt x="32647" y="687684"/>
                  </a:lnTo>
                  <a:lnTo>
                    <a:pt x="0" y="725555"/>
                  </a:lnTo>
                  <a:lnTo>
                    <a:pt x="2236522" y="2697321"/>
                  </a:lnTo>
                  <a:lnTo>
                    <a:pt x="2269868" y="2659126"/>
                  </a:lnTo>
                  <a:lnTo>
                    <a:pt x="2302827" y="2620627"/>
                  </a:lnTo>
                  <a:lnTo>
                    <a:pt x="2335399" y="2581827"/>
                  </a:lnTo>
                  <a:lnTo>
                    <a:pt x="2367581" y="2542728"/>
                  </a:lnTo>
                  <a:lnTo>
                    <a:pt x="2399372" y="2503334"/>
                  </a:lnTo>
                  <a:lnTo>
                    <a:pt x="2430769" y="2463648"/>
                  </a:lnTo>
                  <a:lnTo>
                    <a:pt x="2461771" y="2423672"/>
                  </a:lnTo>
                  <a:lnTo>
                    <a:pt x="2492376" y="2383410"/>
                  </a:lnTo>
                  <a:lnTo>
                    <a:pt x="2522583" y="2342865"/>
                  </a:lnTo>
                  <a:lnTo>
                    <a:pt x="2552389" y="2302040"/>
                  </a:lnTo>
                  <a:lnTo>
                    <a:pt x="2581792" y="2260938"/>
                  </a:lnTo>
                  <a:lnTo>
                    <a:pt x="2610792" y="2219562"/>
                  </a:lnTo>
                  <a:lnTo>
                    <a:pt x="2639385" y="2177915"/>
                  </a:lnTo>
                  <a:lnTo>
                    <a:pt x="2667571" y="2136000"/>
                  </a:lnTo>
                  <a:lnTo>
                    <a:pt x="2695347" y="2093820"/>
                  </a:lnTo>
                  <a:lnTo>
                    <a:pt x="2722712" y="2051379"/>
                  </a:lnTo>
                  <a:lnTo>
                    <a:pt x="2749663" y="2008678"/>
                  </a:lnTo>
                  <a:lnTo>
                    <a:pt x="2776200" y="1965722"/>
                  </a:lnTo>
                  <a:lnTo>
                    <a:pt x="2802320" y="1922514"/>
                  </a:lnTo>
                  <a:lnTo>
                    <a:pt x="2828021" y="1879055"/>
                  </a:lnTo>
                  <a:lnTo>
                    <a:pt x="2853302" y="1835350"/>
                  </a:lnTo>
                  <a:lnTo>
                    <a:pt x="2878161" y="1791402"/>
                  </a:lnTo>
                  <a:lnTo>
                    <a:pt x="2902596" y="1747213"/>
                  </a:lnTo>
                  <a:lnTo>
                    <a:pt x="2926605" y="1702787"/>
                  </a:lnTo>
                  <a:lnTo>
                    <a:pt x="2950186" y="1658127"/>
                  </a:lnTo>
                  <a:lnTo>
                    <a:pt x="2973338" y="1613235"/>
                  </a:lnTo>
                  <a:lnTo>
                    <a:pt x="2996059" y="1568115"/>
                  </a:lnTo>
                  <a:lnTo>
                    <a:pt x="3018347" y="1522770"/>
                  </a:lnTo>
                  <a:lnTo>
                    <a:pt x="3040200" y="1477202"/>
                  </a:lnTo>
                  <a:lnTo>
                    <a:pt x="3061616" y="1431416"/>
                  </a:lnTo>
                  <a:lnTo>
                    <a:pt x="3082594" y="1385413"/>
                  </a:lnTo>
                  <a:lnTo>
                    <a:pt x="3103132" y="1339198"/>
                  </a:lnTo>
                  <a:lnTo>
                    <a:pt x="3123227" y="1292772"/>
                  </a:lnTo>
                  <a:lnTo>
                    <a:pt x="3142879" y="1246140"/>
                  </a:lnTo>
                  <a:lnTo>
                    <a:pt x="3162086" y="1199304"/>
                  </a:lnTo>
                  <a:lnTo>
                    <a:pt x="3180844" y="1152267"/>
                  </a:lnTo>
                  <a:lnTo>
                    <a:pt x="3199154" y="1105032"/>
                  </a:lnTo>
                  <a:lnTo>
                    <a:pt x="3217013" y="1057602"/>
                  </a:lnTo>
                  <a:lnTo>
                    <a:pt x="3234418" y="1009981"/>
                  </a:lnTo>
                  <a:lnTo>
                    <a:pt x="429092" y="0"/>
                  </a:lnTo>
                  <a:close/>
                </a:path>
              </a:pathLst>
            </a:custGeom>
            <a:solidFill>
              <a:srgbClr val="A4C9F1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7714681" y="7167816"/>
              <a:ext cx="2902585" cy="3173730"/>
            </a:xfrm>
            <a:custGeom>
              <a:avLst/>
              <a:gdLst/>
              <a:ahLst/>
              <a:cxnLst/>
              <a:rect l="l" t="t" r="r" b="b"/>
              <a:pathLst>
                <a:path w="2902584" h="3173729">
                  <a:moveTo>
                    <a:pt x="666055" y="0"/>
                  </a:moveTo>
                  <a:lnTo>
                    <a:pt x="632573" y="37136"/>
                  </a:lnTo>
                  <a:lnTo>
                    <a:pt x="598307" y="73487"/>
                  </a:lnTo>
                  <a:lnTo>
                    <a:pt x="563270" y="109039"/>
                  </a:lnTo>
                  <a:lnTo>
                    <a:pt x="527477" y="143781"/>
                  </a:lnTo>
                  <a:lnTo>
                    <a:pt x="490943" y="177703"/>
                  </a:lnTo>
                  <a:lnTo>
                    <a:pt x="453682" y="210793"/>
                  </a:lnTo>
                  <a:lnTo>
                    <a:pt x="415709" y="243039"/>
                  </a:lnTo>
                  <a:lnTo>
                    <a:pt x="377038" y="274431"/>
                  </a:lnTo>
                  <a:lnTo>
                    <a:pt x="337684" y="304958"/>
                  </a:lnTo>
                  <a:lnTo>
                    <a:pt x="297661" y="334607"/>
                  </a:lnTo>
                  <a:lnTo>
                    <a:pt x="256984" y="363368"/>
                  </a:lnTo>
                  <a:lnTo>
                    <a:pt x="215668" y="391229"/>
                  </a:lnTo>
                  <a:lnTo>
                    <a:pt x="173726" y="418179"/>
                  </a:lnTo>
                  <a:lnTo>
                    <a:pt x="131174" y="444207"/>
                  </a:lnTo>
                  <a:lnTo>
                    <a:pt x="88026" y="469302"/>
                  </a:lnTo>
                  <a:lnTo>
                    <a:pt x="44296" y="493452"/>
                  </a:lnTo>
                  <a:lnTo>
                    <a:pt x="0" y="516646"/>
                  </a:lnTo>
                  <a:lnTo>
                    <a:pt x="1353613" y="3173269"/>
                  </a:lnTo>
                  <a:lnTo>
                    <a:pt x="1398677" y="3150031"/>
                  </a:lnTo>
                  <a:lnTo>
                    <a:pt x="1443494" y="3126369"/>
                  </a:lnTo>
                  <a:lnTo>
                    <a:pt x="1488061" y="3102284"/>
                  </a:lnTo>
                  <a:lnTo>
                    <a:pt x="1532376" y="3077778"/>
                  </a:lnTo>
                  <a:lnTo>
                    <a:pt x="1576436" y="3052853"/>
                  </a:lnTo>
                  <a:lnTo>
                    <a:pt x="1620238" y="3027511"/>
                  </a:lnTo>
                  <a:lnTo>
                    <a:pt x="1663778" y="3001755"/>
                  </a:lnTo>
                  <a:lnTo>
                    <a:pt x="1707055" y="2975587"/>
                  </a:lnTo>
                  <a:lnTo>
                    <a:pt x="1750066" y="2949009"/>
                  </a:lnTo>
                  <a:lnTo>
                    <a:pt x="1792807" y="2922023"/>
                  </a:lnTo>
                  <a:lnTo>
                    <a:pt x="1835276" y="2894631"/>
                  </a:lnTo>
                  <a:lnTo>
                    <a:pt x="1877471" y="2866836"/>
                  </a:lnTo>
                  <a:lnTo>
                    <a:pt x="1919387" y="2838639"/>
                  </a:lnTo>
                  <a:lnTo>
                    <a:pt x="1961023" y="2810043"/>
                  </a:lnTo>
                  <a:lnTo>
                    <a:pt x="2002376" y="2781050"/>
                  </a:lnTo>
                  <a:lnTo>
                    <a:pt x="2043443" y="2751663"/>
                  </a:lnTo>
                  <a:lnTo>
                    <a:pt x="2084221" y="2721882"/>
                  </a:lnTo>
                  <a:lnTo>
                    <a:pt x="2124707" y="2691712"/>
                  </a:lnTo>
                  <a:lnTo>
                    <a:pt x="2164898" y="2661152"/>
                  </a:lnTo>
                  <a:lnTo>
                    <a:pt x="2204793" y="2630207"/>
                  </a:lnTo>
                  <a:lnTo>
                    <a:pt x="2244387" y="2598878"/>
                  </a:lnTo>
                  <a:lnTo>
                    <a:pt x="2283678" y="2567167"/>
                  </a:lnTo>
                  <a:lnTo>
                    <a:pt x="2322664" y="2535076"/>
                  </a:lnTo>
                  <a:lnTo>
                    <a:pt x="2361341" y="2502608"/>
                  </a:lnTo>
                  <a:lnTo>
                    <a:pt x="2399707" y="2469765"/>
                  </a:lnTo>
                  <a:lnTo>
                    <a:pt x="2437759" y="2436548"/>
                  </a:lnTo>
                  <a:lnTo>
                    <a:pt x="2475494" y="2402961"/>
                  </a:lnTo>
                  <a:lnTo>
                    <a:pt x="2512909" y="2369004"/>
                  </a:lnTo>
                  <a:lnTo>
                    <a:pt x="2550002" y="2334682"/>
                  </a:lnTo>
                  <a:lnTo>
                    <a:pt x="2586769" y="2299994"/>
                  </a:lnTo>
                  <a:lnTo>
                    <a:pt x="2623209" y="2264945"/>
                  </a:lnTo>
                  <a:lnTo>
                    <a:pt x="2659317" y="2229535"/>
                  </a:lnTo>
                  <a:lnTo>
                    <a:pt x="2695092" y="2193768"/>
                  </a:lnTo>
                  <a:lnTo>
                    <a:pt x="2730530" y="2157644"/>
                  </a:lnTo>
                  <a:lnTo>
                    <a:pt x="2765629" y="2121167"/>
                  </a:lnTo>
                  <a:lnTo>
                    <a:pt x="2800386" y="2084339"/>
                  </a:lnTo>
                  <a:lnTo>
                    <a:pt x="2834798" y="2047162"/>
                  </a:lnTo>
                  <a:lnTo>
                    <a:pt x="2868862" y="2009637"/>
                  </a:lnTo>
                  <a:lnTo>
                    <a:pt x="2902576" y="1971768"/>
                  </a:lnTo>
                  <a:lnTo>
                    <a:pt x="666055" y="0"/>
                  </a:lnTo>
                  <a:close/>
                </a:path>
              </a:pathLst>
            </a:custGeom>
            <a:solidFill>
              <a:srgbClr val="B0C9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114996" y="7684468"/>
              <a:ext cx="1953895" cy="3134360"/>
            </a:xfrm>
            <a:custGeom>
              <a:avLst/>
              <a:gdLst/>
              <a:ahLst/>
              <a:cxnLst/>
              <a:rect l="l" t="t" r="r" b="b"/>
              <a:pathLst>
                <a:path w="1953895" h="3134359">
                  <a:moveTo>
                    <a:pt x="599677" y="0"/>
                  </a:moveTo>
                  <a:lnTo>
                    <a:pt x="555792" y="21761"/>
                  </a:lnTo>
                  <a:lnTo>
                    <a:pt x="511474" y="42548"/>
                  </a:lnTo>
                  <a:lnTo>
                    <a:pt x="466738" y="62356"/>
                  </a:lnTo>
                  <a:lnTo>
                    <a:pt x="421600" y="81179"/>
                  </a:lnTo>
                  <a:lnTo>
                    <a:pt x="376077" y="99010"/>
                  </a:lnTo>
                  <a:lnTo>
                    <a:pt x="330185" y="115845"/>
                  </a:lnTo>
                  <a:lnTo>
                    <a:pt x="283941" y="131678"/>
                  </a:lnTo>
                  <a:lnTo>
                    <a:pt x="237361" y="146503"/>
                  </a:lnTo>
                  <a:lnTo>
                    <a:pt x="190462" y="160314"/>
                  </a:lnTo>
                  <a:lnTo>
                    <a:pt x="143260" y="173107"/>
                  </a:lnTo>
                  <a:lnTo>
                    <a:pt x="95771" y="184875"/>
                  </a:lnTo>
                  <a:lnTo>
                    <a:pt x="48012" y="195613"/>
                  </a:lnTo>
                  <a:lnTo>
                    <a:pt x="0" y="205315"/>
                  </a:lnTo>
                  <a:lnTo>
                    <a:pt x="558693" y="3134089"/>
                  </a:lnTo>
                  <a:lnTo>
                    <a:pt x="608817" y="3124273"/>
                  </a:lnTo>
                  <a:lnTo>
                    <a:pt x="658827" y="3113972"/>
                  </a:lnTo>
                  <a:lnTo>
                    <a:pt x="708719" y="3103187"/>
                  </a:lnTo>
                  <a:lnTo>
                    <a:pt x="758489" y="3091918"/>
                  </a:lnTo>
                  <a:lnTo>
                    <a:pt x="808135" y="3080168"/>
                  </a:lnTo>
                  <a:lnTo>
                    <a:pt x="857653" y="3067936"/>
                  </a:lnTo>
                  <a:lnTo>
                    <a:pt x="907039" y="3055225"/>
                  </a:lnTo>
                  <a:lnTo>
                    <a:pt x="956290" y="3042036"/>
                  </a:lnTo>
                  <a:lnTo>
                    <a:pt x="1005403" y="3028369"/>
                  </a:lnTo>
                  <a:lnTo>
                    <a:pt x="1054374" y="3014226"/>
                  </a:lnTo>
                  <a:lnTo>
                    <a:pt x="1103200" y="2999608"/>
                  </a:lnTo>
                  <a:lnTo>
                    <a:pt x="1151876" y="2984516"/>
                  </a:lnTo>
                  <a:lnTo>
                    <a:pt x="1200401" y="2968952"/>
                  </a:lnTo>
                  <a:lnTo>
                    <a:pt x="1248770" y="2952916"/>
                  </a:lnTo>
                  <a:lnTo>
                    <a:pt x="1296980" y="2936410"/>
                  </a:lnTo>
                  <a:lnTo>
                    <a:pt x="1345027" y="2919435"/>
                  </a:lnTo>
                  <a:lnTo>
                    <a:pt x="1392909" y="2901992"/>
                  </a:lnTo>
                  <a:lnTo>
                    <a:pt x="1440621" y="2884083"/>
                  </a:lnTo>
                  <a:lnTo>
                    <a:pt x="1488160" y="2865707"/>
                  </a:lnTo>
                  <a:lnTo>
                    <a:pt x="1535523" y="2846868"/>
                  </a:lnTo>
                  <a:lnTo>
                    <a:pt x="1582706" y="2827565"/>
                  </a:lnTo>
                  <a:lnTo>
                    <a:pt x="1629706" y="2807801"/>
                  </a:lnTo>
                  <a:lnTo>
                    <a:pt x="1676520" y="2787575"/>
                  </a:lnTo>
                  <a:lnTo>
                    <a:pt x="1723143" y="2766890"/>
                  </a:lnTo>
                  <a:lnTo>
                    <a:pt x="1769573" y="2745747"/>
                  </a:lnTo>
                  <a:lnTo>
                    <a:pt x="1815806" y="2724146"/>
                  </a:lnTo>
                  <a:lnTo>
                    <a:pt x="1861839" y="2702089"/>
                  </a:lnTo>
                  <a:lnTo>
                    <a:pt x="1907668" y="2679577"/>
                  </a:lnTo>
                  <a:lnTo>
                    <a:pt x="1953290" y="2656612"/>
                  </a:lnTo>
                  <a:lnTo>
                    <a:pt x="599677" y="0"/>
                  </a:lnTo>
                  <a:close/>
                </a:path>
              </a:pathLst>
            </a:custGeom>
            <a:solidFill>
              <a:srgbClr val="C4E0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834759" y="7889780"/>
              <a:ext cx="839469" cy="3011170"/>
            </a:xfrm>
            <a:custGeom>
              <a:avLst/>
              <a:gdLst/>
              <a:ahLst/>
              <a:cxnLst/>
              <a:rect l="l" t="t" r="r" b="b"/>
              <a:pathLst>
                <a:path w="839470" h="3011170">
                  <a:moveTo>
                    <a:pt x="280238" y="0"/>
                  </a:moveTo>
                  <a:lnTo>
                    <a:pt x="233866" y="8343"/>
                  </a:lnTo>
                  <a:lnTo>
                    <a:pt x="187340" y="15712"/>
                  </a:lnTo>
                  <a:lnTo>
                    <a:pt x="140675" y="22104"/>
                  </a:lnTo>
                  <a:lnTo>
                    <a:pt x="93886" y="27517"/>
                  </a:lnTo>
                  <a:lnTo>
                    <a:pt x="46989" y="31951"/>
                  </a:lnTo>
                  <a:lnTo>
                    <a:pt x="0" y="35402"/>
                  </a:lnTo>
                  <a:lnTo>
                    <a:pt x="187222" y="3011113"/>
                  </a:lnTo>
                  <a:lnTo>
                    <a:pt x="237683" y="3007693"/>
                  </a:lnTo>
                  <a:lnTo>
                    <a:pt x="288102" y="3003786"/>
                  </a:lnTo>
                  <a:lnTo>
                    <a:pt x="338475" y="2999392"/>
                  </a:lnTo>
                  <a:lnTo>
                    <a:pt x="388800" y="2994513"/>
                  </a:lnTo>
                  <a:lnTo>
                    <a:pt x="439072" y="2989147"/>
                  </a:lnTo>
                  <a:lnTo>
                    <a:pt x="489289" y="2983295"/>
                  </a:lnTo>
                  <a:lnTo>
                    <a:pt x="539445" y="2976959"/>
                  </a:lnTo>
                  <a:lnTo>
                    <a:pt x="589539" y="2970138"/>
                  </a:lnTo>
                  <a:lnTo>
                    <a:pt x="639566" y="2962834"/>
                  </a:lnTo>
                  <a:lnTo>
                    <a:pt x="689523" y="2955045"/>
                  </a:lnTo>
                  <a:lnTo>
                    <a:pt x="739407" y="2946773"/>
                  </a:lnTo>
                  <a:lnTo>
                    <a:pt x="789213" y="2938019"/>
                  </a:lnTo>
                  <a:lnTo>
                    <a:pt x="838939" y="2928782"/>
                  </a:lnTo>
                  <a:lnTo>
                    <a:pt x="280238" y="0"/>
                  </a:lnTo>
                  <a:close/>
                </a:path>
              </a:pathLst>
            </a:custGeom>
            <a:solidFill>
              <a:srgbClr val="BFD5E3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6693530" y="7925183"/>
              <a:ext cx="328930" cy="2986405"/>
            </a:xfrm>
            <a:custGeom>
              <a:avLst/>
              <a:gdLst/>
              <a:ahLst/>
              <a:cxnLst/>
              <a:rect l="l" t="t" r="r" b="b"/>
              <a:pathLst>
                <a:path w="328929" h="2986404">
                  <a:moveTo>
                    <a:pt x="141233" y="0"/>
                  </a:moveTo>
                  <a:lnTo>
                    <a:pt x="105954" y="1941"/>
                  </a:lnTo>
                  <a:lnTo>
                    <a:pt x="70651" y="3328"/>
                  </a:lnTo>
                  <a:lnTo>
                    <a:pt x="35331" y="4160"/>
                  </a:lnTo>
                  <a:lnTo>
                    <a:pt x="0" y="4437"/>
                  </a:lnTo>
                  <a:lnTo>
                    <a:pt x="2" y="2986031"/>
                  </a:lnTo>
                  <a:lnTo>
                    <a:pt x="54781" y="2985744"/>
                  </a:lnTo>
                  <a:lnTo>
                    <a:pt x="109551" y="2984884"/>
                  </a:lnTo>
                  <a:lnTo>
                    <a:pt x="164307" y="2983450"/>
                  </a:lnTo>
                  <a:lnTo>
                    <a:pt x="219046" y="2981442"/>
                  </a:lnTo>
                  <a:lnTo>
                    <a:pt x="273761" y="2978862"/>
                  </a:lnTo>
                  <a:lnTo>
                    <a:pt x="328450" y="2975709"/>
                  </a:lnTo>
                  <a:lnTo>
                    <a:pt x="141233" y="0"/>
                  </a:lnTo>
                  <a:close/>
                </a:path>
              </a:pathLst>
            </a:custGeom>
            <a:solidFill>
              <a:srgbClr val="A3D9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01240" y="1276199"/>
            <a:ext cx="989712" cy="735509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219775" indent="-213999" defTabSz="415869">
              <a:spcBef>
                <a:spcPts val="61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kern="0" spc="-11" dirty="0">
                <a:solidFill>
                  <a:srgbClr val="394041"/>
                </a:solidFill>
                <a:latin typeface="Lucida Sans Unicode"/>
                <a:cs typeface="Lucida Sans Unicode"/>
              </a:rPr>
              <a:t>FW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14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kern="0" spc="-11" dirty="0">
                <a:solidFill>
                  <a:srgbClr val="394041"/>
                </a:solidFill>
                <a:latin typeface="Lucida Sans Unicode"/>
                <a:cs typeface="Lucida Sans Unicode"/>
              </a:rPr>
              <a:t>XDR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2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kern="0" spc="-41" dirty="0">
                <a:solidFill>
                  <a:srgbClr val="394041"/>
                </a:solidFill>
                <a:latin typeface="Lucida Sans Unicode"/>
                <a:cs typeface="Lucida Sans Unicode"/>
              </a:rPr>
              <a:t>SIEM/SOAR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48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kern="0" spc="-5" dirty="0">
                <a:solidFill>
                  <a:srgbClr val="394041"/>
                </a:solidFill>
                <a:latin typeface="Lucida Sans Unicode"/>
                <a:cs typeface="Lucida Sans Unicode"/>
              </a:rPr>
              <a:t>IDS/IPS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95189" y="514253"/>
            <a:ext cx="2185049" cy="561730"/>
          </a:xfrm>
          <a:prstGeom prst="rect">
            <a:avLst/>
          </a:prstGeom>
        </p:spPr>
        <p:txBody>
          <a:bodyPr vert="horz" wrap="square" lIns="0" tIns="3466" rIns="0" bIns="0" rtlCol="0">
            <a:spAutoFit/>
          </a:bodyPr>
          <a:lstStyle/>
          <a:p>
            <a:pPr marL="5776" marR="2310">
              <a:lnSpc>
                <a:spcPct val="101000"/>
              </a:lnSpc>
              <a:spcBef>
                <a:spcPts val="27"/>
              </a:spcBef>
            </a:pPr>
            <a:r>
              <a:rPr b="0" spc="-155" dirty="0">
                <a:latin typeface="Lucida Sans Unicode"/>
                <a:cs typeface="Lucida Sans Unicode"/>
              </a:rPr>
              <a:t>The</a:t>
            </a:r>
            <a:r>
              <a:rPr b="0" spc="-164" dirty="0">
                <a:latin typeface="Lucida Sans Unicode"/>
                <a:cs typeface="Lucida Sans Unicode"/>
              </a:rPr>
              <a:t> </a:t>
            </a:r>
            <a:r>
              <a:rPr b="0" dirty="0">
                <a:latin typeface="Lucida Sans Unicode"/>
                <a:cs typeface="Lucida Sans Unicode"/>
              </a:rPr>
              <a:t>MSSP</a:t>
            </a:r>
            <a:r>
              <a:rPr b="0" spc="-161" dirty="0">
                <a:latin typeface="Lucida Sans Unicode"/>
                <a:cs typeface="Lucida Sans Unicode"/>
              </a:rPr>
              <a:t> </a:t>
            </a:r>
            <a:r>
              <a:rPr b="0" spc="-118" dirty="0">
                <a:latin typeface="Lucida Sans Unicode"/>
                <a:cs typeface="Lucida Sans Unicode"/>
              </a:rPr>
              <a:t>Detection</a:t>
            </a:r>
            <a:r>
              <a:rPr b="0" spc="-166" dirty="0">
                <a:latin typeface="Lucida Sans Unicode"/>
                <a:cs typeface="Lucida Sans Unicode"/>
              </a:rPr>
              <a:t> </a:t>
            </a:r>
            <a:r>
              <a:rPr b="0" spc="-23" dirty="0">
                <a:latin typeface="Lucida Sans Unicode"/>
                <a:cs typeface="Lucida Sans Unicode"/>
              </a:rPr>
              <a:t>&amp; </a:t>
            </a:r>
            <a:r>
              <a:rPr b="0" spc="-114" dirty="0">
                <a:latin typeface="Lucida Sans Unicode"/>
                <a:cs typeface="Lucida Sans Unicode"/>
              </a:rPr>
              <a:t>Response</a:t>
            </a:r>
            <a:r>
              <a:rPr b="0" spc="-150" dirty="0">
                <a:latin typeface="Lucida Sans Unicode"/>
                <a:cs typeface="Lucida Sans Unicode"/>
              </a:rPr>
              <a:t> </a:t>
            </a:r>
            <a:r>
              <a:rPr b="0" spc="-5" dirty="0">
                <a:latin typeface="Lucida Sans Unicode"/>
                <a:cs typeface="Lucida Sans Unicode"/>
              </a:rPr>
              <a:t>Stack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610890" y="1248007"/>
            <a:ext cx="3018521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kern="0" spc="-86" dirty="0">
                <a:solidFill>
                  <a:srgbClr val="5E2DD0"/>
                </a:solidFill>
                <a:latin typeface="Lucida Sans Unicode"/>
                <a:cs typeface="Lucida Sans Unicode"/>
              </a:rPr>
              <a:t>Most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21" dirty="0">
                <a:solidFill>
                  <a:srgbClr val="5E2DD0"/>
                </a:solidFill>
                <a:latin typeface="Lucida Sans Unicode"/>
                <a:cs typeface="Lucida Sans Unicode"/>
              </a:rPr>
              <a:t>Frequent</a:t>
            </a:r>
            <a:r>
              <a:rPr sz="1796" kern="0" spc="-168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73" dirty="0">
                <a:solidFill>
                  <a:srgbClr val="5E2DD0"/>
                </a:solidFill>
                <a:latin typeface="Lucida Sans Unicode"/>
                <a:cs typeface="Lucida Sans Unicode"/>
              </a:rPr>
              <a:t>CWE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231" dirty="0">
                <a:solidFill>
                  <a:srgbClr val="5E2DD0"/>
                </a:solidFill>
                <a:latin typeface="Lucida Sans Unicode"/>
                <a:cs typeface="Lucida Sans Unicode"/>
              </a:rPr>
              <a:t>–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25" dirty="0">
                <a:solidFill>
                  <a:srgbClr val="5E2DD0"/>
                </a:solidFill>
                <a:latin typeface="Lucida Sans Unicode"/>
                <a:cs typeface="Lucida Sans Unicode"/>
              </a:rPr>
              <a:t>H1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48" dirty="0">
                <a:solidFill>
                  <a:srgbClr val="5E2DD0"/>
                </a:solidFill>
                <a:latin typeface="Lucida Sans Unicode"/>
                <a:cs typeface="Lucida Sans Unicode"/>
              </a:rPr>
              <a:t>2025</a:t>
            </a:r>
            <a:endParaRPr sz="179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30892" y="1789370"/>
            <a:ext cx="2978378" cy="1645054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219775" indent="-213999" defTabSz="415869">
              <a:spcBef>
                <a:spcPts val="61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70" dirty="0">
                <a:solidFill>
                  <a:srgbClr val="5E2DD0"/>
                </a:solidFill>
                <a:latin typeface="Trebuchet MS"/>
                <a:cs typeface="Trebuchet MS"/>
              </a:rPr>
              <a:t>48%</a:t>
            </a:r>
            <a:r>
              <a:rPr sz="1182" b="1" kern="0" spc="-82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79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1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-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Cross-</a:t>
            </a:r>
            <a:r>
              <a:rPr sz="1182" kern="0" spc="-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site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2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scripting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5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70" dirty="0">
                <a:solidFill>
                  <a:srgbClr val="81BEFF"/>
                </a:solidFill>
                <a:latin typeface="Trebuchet MS"/>
                <a:cs typeface="Trebuchet MS"/>
              </a:rPr>
              <a:t>13%</a:t>
            </a:r>
            <a:r>
              <a:rPr sz="1182" b="1" kern="0" spc="-96" dirty="0">
                <a:solidFill>
                  <a:srgbClr val="81BEFF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74 </a:t>
            </a:r>
            <a:r>
              <a:rPr sz="1182" kern="0" spc="-1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-</a:t>
            </a:r>
            <a:r>
              <a:rPr sz="1182" kern="0" spc="-11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25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Injection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11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70" dirty="0">
                <a:solidFill>
                  <a:srgbClr val="A4C9F1"/>
                </a:solidFill>
                <a:latin typeface="Trebuchet MS"/>
                <a:cs typeface="Trebuchet MS"/>
              </a:rPr>
              <a:t>12%</a:t>
            </a:r>
            <a:r>
              <a:rPr sz="1182" b="1" kern="0" spc="-84" dirty="0">
                <a:solidFill>
                  <a:srgbClr val="A4C9F1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352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1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-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89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Cross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site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Forgery</a:t>
            </a:r>
            <a:r>
              <a:rPr sz="1182" kern="0" spc="-9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(Csrf)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39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70" dirty="0">
                <a:solidFill>
                  <a:srgbClr val="B0C9FF"/>
                </a:solidFill>
                <a:latin typeface="Trebuchet MS"/>
                <a:cs typeface="Trebuchet MS"/>
              </a:rPr>
              <a:t>12%</a:t>
            </a:r>
            <a:r>
              <a:rPr sz="1182" b="1" kern="0" spc="-84" dirty="0">
                <a:solidFill>
                  <a:srgbClr val="B0C9FF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862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1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-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5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Missing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41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Autorization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11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86" dirty="0">
                <a:solidFill>
                  <a:srgbClr val="C4E0EB"/>
                </a:solidFill>
                <a:latin typeface="Trebuchet MS"/>
                <a:cs typeface="Trebuchet MS"/>
              </a:rPr>
              <a:t>9%</a:t>
            </a:r>
            <a:r>
              <a:rPr sz="1182" b="1" kern="0" spc="-89" dirty="0">
                <a:solidFill>
                  <a:srgbClr val="C4E0EB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89</a:t>
            </a:r>
            <a:r>
              <a:rPr sz="1182" kern="0" spc="-10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1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–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SQL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25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Injection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20064" marR="2310" indent="-214577" defTabSz="415869">
              <a:lnSpc>
                <a:spcPct val="100499"/>
              </a:lnSpc>
              <a:spcBef>
                <a:spcPts val="32"/>
              </a:spcBef>
              <a:buClr>
                <a:srgbClr val="000000"/>
              </a:buClr>
              <a:buFont typeface="Arial MT"/>
              <a:buChar char="•"/>
              <a:tabLst>
                <a:tab pos="220064" algn="l"/>
              </a:tabLst>
            </a:pPr>
            <a:r>
              <a:rPr sz="1182" b="1" kern="0" spc="-86" dirty="0">
                <a:solidFill>
                  <a:srgbClr val="BFD6E4"/>
                </a:solidFill>
                <a:latin typeface="Trebuchet MS"/>
                <a:cs typeface="Trebuchet MS"/>
              </a:rPr>
              <a:t>4%</a:t>
            </a:r>
            <a:r>
              <a:rPr sz="1182" b="1" kern="0" spc="-80" dirty="0">
                <a:solidFill>
                  <a:srgbClr val="BFD6E4"/>
                </a:solidFill>
                <a:latin typeface="Trebuchet MS"/>
                <a:cs typeface="Trebuchet MS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119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1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–</a:t>
            </a:r>
            <a:r>
              <a:rPr sz="1182" kern="0" spc="-9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89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Improper</a:t>
            </a:r>
            <a:r>
              <a:rPr sz="1182" kern="0" spc="-9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restriction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11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of </a:t>
            </a:r>
            <a:r>
              <a:rPr sz="1182" kern="0" spc="-8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Operations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within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the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Bounds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of</a:t>
            </a:r>
            <a:r>
              <a:rPr sz="1182" kern="0" spc="-9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1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a</a:t>
            </a:r>
            <a:r>
              <a:rPr sz="1182" kern="0" spc="-98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Memory </a:t>
            </a:r>
            <a:r>
              <a:rPr sz="1182" kern="0" spc="-5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Buffer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219775" indent="-213999" defTabSz="415869">
              <a:spcBef>
                <a:spcPts val="39"/>
              </a:spcBef>
              <a:buClr>
                <a:srgbClr val="000000"/>
              </a:buClr>
              <a:buFont typeface="Arial MT"/>
              <a:buChar char="•"/>
              <a:tabLst>
                <a:tab pos="219775" algn="l"/>
              </a:tabLst>
            </a:pPr>
            <a:r>
              <a:rPr sz="1182" b="1" kern="0" spc="-86" dirty="0">
                <a:solidFill>
                  <a:srgbClr val="A3D9EB"/>
                </a:solidFill>
                <a:latin typeface="Trebuchet MS"/>
                <a:cs typeface="Trebuchet MS"/>
              </a:rPr>
              <a:t>2% </a:t>
            </a:r>
            <a:r>
              <a:rPr sz="1182" kern="0" spc="-7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CWE-</a:t>
            </a:r>
            <a:r>
              <a:rPr sz="1182" kern="0" spc="-86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416</a:t>
            </a:r>
            <a:r>
              <a:rPr sz="1182" kern="0" spc="-102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1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–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7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Use</a:t>
            </a:r>
            <a:r>
              <a:rPr sz="1182" kern="0" spc="-10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4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After</a:t>
            </a:r>
            <a:r>
              <a:rPr sz="1182" kern="0" spc="-100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9" dirty="0">
                <a:solidFill>
                  <a:sysClr val="windowText" lastClr="000000"/>
                </a:solidFill>
                <a:latin typeface="Lucida Sans Unicode"/>
                <a:cs typeface="Lucida Sans Unicode"/>
              </a:rPr>
              <a:t>Free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2728" y="3919995"/>
            <a:ext cx="636801" cy="779756"/>
          </a:xfrm>
          <a:custGeom>
            <a:avLst/>
            <a:gdLst/>
            <a:ahLst/>
            <a:cxnLst/>
            <a:rect l="l" t="t" r="r" b="b"/>
            <a:pathLst>
              <a:path w="1400175" h="1714500">
                <a:moveTo>
                  <a:pt x="1064924" y="1511300"/>
                </a:moveTo>
                <a:lnTo>
                  <a:pt x="331297" y="1511300"/>
                </a:lnTo>
                <a:lnTo>
                  <a:pt x="356983" y="1524000"/>
                </a:lnTo>
                <a:lnTo>
                  <a:pt x="369793" y="1536700"/>
                </a:lnTo>
                <a:lnTo>
                  <a:pt x="604685" y="1676400"/>
                </a:lnTo>
                <a:lnTo>
                  <a:pt x="665784" y="1714500"/>
                </a:lnTo>
                <a:lnTo>
                  <a:pt x="705788" y="1714500"/>
                </a:lnTo>
                <a:lnTo>
                  <a:pt x="1064924" y="1511300"/>
                </a:lnTo>
                <a:close/>
              </a:path>
              <a:path w="1400175" h="1714500">
                <a:moveTo>
                  <a:pt x="1399305" y="266700"/>
                </a:moveTo>
                <a:lnTo>
                  <a:pt x="72" y="266700"/>
                </a:lnTo>
                <a:lnTo>
                  <a:pt x="0" y="927100"/>
                </a:lnTo>
                <a:lnTo>
                  <a:pt x="431" y="965200"/>
                </a:lnTo>
                <a:lnTo>
                  <a:pt x="2343" y="1003300"/>
                </a:lnTo>
                <a:lnTo>
                  <a:pt x="6710" y="1041400"/>
                </a:lnTo>
                <a:lnTo>
                  <a:pt x="15751" y="1092200"/>
                </a:lnTo>
                <a:lnTo>
                  <a:pt x="28651" y="1143000"/>
                </a:lnTo>
                <a:lnTo>
                  <a:pt x="45268" y="1193800"/>
                </a:lnTo>
                <a:lnTo>
                  <a:pt x="65460" y="1231900"/>
                </a:lnTo>
                <a:lnTo>
                  <a:pt x="89081" y="1282700"/>
                </a:lnTo>
                <a:lnTo>
                  <a:pt x="115991" y="1320800"/>
                </a:lnTo>
                <a:lnTo>
                  <a:pt x="146046" y="1358900"/>
                </a:lnTo>
                <a:lnTo>
                  <a:pt x="179102" y="1397000"/>
                </a:lnTo>
                <a:lnTo>
                  <a:pt x="211022" y="1435100"/>
                </a:lnTo>
                <a:lnTo>
                  <a:pt x="245027" y="1460500"/>
                </a:lnTo>
                <a:lnTo>
                  <a:pt x="280916" y="1485900"/>
                </a:lnTo>
                <a:lnTo>
                  <a:pt x="318487" y="1511300"/>
                </a:lnTo>
                <a:lnTo>
                  <a:pt x="1075328" y="1511300"/>
                </a:lnTo>
                <a:lnTo>
                  <a:pt x="1120402" y="1473200"/>
                </a:lnTo>
                <a:lnTo>
                  <a:pt x="1162800" y="1447800"/>
                </a:lnTo>
                <a:lnTo>
                  <a:pt x="1202335" y="1409700"/>
                </a:lnTo>
                <a:lnTo>
                  <a:pt x="1238819" y="1371600"/>
                </a:lnTo>
                <a:lnTo>
                  <a:pt x="1272066" y="1333500"/>
                </a:lnTo>
                <a:lnTo>
                  <a:pt x="1301888" y="1282700"/>
                </a:lnTo>
                <a:lnTo>
                  <a:pt x="1328099" y="1244600"/>
                </a:lnTo>
                <a:lnTo>
                  <a:pt x="1350510" y="1193800"/>
                </a:lnTo>
                <a:lnTo>
                  <a:pt x="1368631" y="1143000"/>
                </a:lnTo>
                <a:lnTo>
                  <a:pt x="1379107" y="1104900"/>
                </a:lnTo>
                <a:lnTo>
                  <a:pt x="598513" y="1104900"/>
                </a:lnTo>
                <a:lnTo>
                  <a:pt x="595284" y="1092200"/>
                </a:lnTo>
                <a:lnTo>
                  <a:pt x="596540" y="1079500"/>
                </a:lnTo>
                <a:lnTo>
                  <a:pt x="597437" y="1079500"/>
                </a:lnTo>
                <a:lnTo>
                  <a:pt x="598154" y="1066800"/>
                </a:lnTo>
                <a:lnTo>
                  <a:pt x="599410" y="1066800"/>
                </a:lnTo>
                <a:lnTo>
                  <a:pt x="600128" y="1054100"/>
                </a:lnTo>
                <a:lnTo>
                  <a:pt x="603149" y="1041400"/>
                </a:lnTo>
                <a:lnTo>
                  <a:pt x="608407" y="1003300"/>
                </a:lnTo>
                <a:lnTo>
                  <a:pt x="626139" y="889000"/>
                </a:lnTo>
                <a:lnTo>
                  <a:pt x="617332" y="876300"/>
                </a:lnTo>
                <a:lnTo>
                  <a:pt x="608962" y="876300"/>
                </a:lnTo>
                <a:lnTo>
                  <a:pt x="601064" y="863600"/>
                </a:lnTo>
                <a:lnTo>
                  <a:pt x="590799" y="863600"/>
                </a:lnTo>
                <a:lnTo>
                  <a:pt x="583941" y="850900"/>
                </a:lnTo>
                <a:lnTo>
                  <a:pt x="577637" y="838200"/>
                </a:lnTo>
                <a:lnTo>
                  <a:pt x="571905" y="838200"/>
                </a:lnTo>
                <a:lnTo>
                  <a:pt x="566761" y="825500"/>
                </a:lnTo>
                <a:lnTo>
                  <a:pt x="566582" y="825500"/>
                </a:lnTo>
                <a:lnTo>
                  <a:pt x="564788" y="812800"/>
                </a:lnTo>
                <a:lnTo>
                  <a:pt x="561021" y="812800"/>
                </a:lnTo>
                <a:lnTo>
                  <a:pt x="558532" y="800100"/>
                </a:lnTo>
                <a:lnTo>
                  <a:pt x="556447" y="800100"/>
                </a:lnTo>
                <a:lnTo>
                  <a:pt x="554765" y="787400"/>
                </a:lnTo>
                <a:lnTo>
                  <a:pt x="553486" y="774700"/>
                </a:lnTo>
                <a:lnTo>
                  <a:pt x="551981" y="749300"/>
                </a:lnTo>
                <a:lnTo>
                  <a:pt x="556783" y="723900"/>
                </a:lnTo>
                <a:lnTo>
                  <a:pt x="567739" y="685800"/>
                </a:lnTo>
                <a:lnTo>
                  <a:pt x="584700" y="660400"/>
                </a:lnTo>
                <a:lnTo>
                  <a:pt x="591338" y="660400"/>
                </a:lnTo>
                <a:lnTo>
                  <a:pt x="598513" y="647700"/>
                </a:lnTo>
                <a:lnTo>
                  <a:pt x="606227" y="647700"/>
                </a:lnTo>
                <a:lnTo>
                  <a:pt x="609097" y="635000"/>
                </a:lnTo>
                <a:lnTo>
                  <a:pt x="624883" y="635000"/>
                </a:lnTo>
                <a:lnTo>
                  <a:pt x="632249" y="622300"/>
                </a:lnTo>
                <a:lnTo>
                  <a:pt x="656456" y="622300"/>
                </a:lnTo>
                <a:lnTo>
                  <a:pt x="658608" y="609600"/>
                </a:lnTo>
                <a:lnTo>
                  <a:pt x="1399095" y="609600"/>
                </a:lnTo>
                <a:lnTo>
                  <a:pt x="1399125" y="444500"/>
                </a:lnTo>
                <a:lnTo>
                  <a:pt x="1399305" y="444500"/>
                </a:lnTo>
                <a:lnTo>
                  <a:pt x="1399481" y="406400"/>
                </a:lnTo>
                <a:lnTo>
                  <a:pt x="1399775" y="355600"/>
                </a:lnTo>
                <a:lnTo>
                  <a:pt x="1399834" y="317500"/>
                </a:lnTo>
                <a:lnTo>
                  <a:pt x="1399305" y="279400"/>
                </a:lnTo>
                <a:lnTo>
                  <a:pt x="1399305" y="266700"/>
                </a:lnTo>
                <a:close/>
              </a:path>
              <a:path w="1400175" h="1714500">
                <a:moveTo>
                  <a:pt x="1399095" y="609600"/>
                </a:moveTo>
                <a:lnTo>
                  <a:pt x="723188" y="609600"/>
                </a:lnTo>
                <a:lnTo>
                  <a:pt x="751240" y="622300"/>
                </a:lnTo>
                <a:lnTo>
                  <a:pt x="776870" y="635000"/>
                </a:lnTo>
                <a:lnTo>
                  <a:pt x="799473" y="647700"/>
                </a:lnTo>
                <a:lnTo>
                  <a:pt x="818444" y="673100"/>
                </a:lnTo>
                <a:lnTo>
                  <a:pt x="822749" y="673100"/>
                </a:lnTo>
                <a:lnTo>
                  <a:pt x="825439" y="685800"/>
                </a:lnTo>
                <a:lnTo>
                  <a:pt x="830104" y="685800"/>
                </a:lnTo>
                <a:lnTo>
                  <a:pt x="832257" y="698500"/>
                </a:lnTo>
                <a:lnTo>
                  <a:pt x="835844" y="698500"/>
                </a:lnTo>
                <a:lnTo>
                  <a:pt x="839074" y="711200"/>
                </a:lnTo>
                <a:lnTo>
                  <a:pt x="841226" y="711200"/>
                </a:lnTo>
                <a:lnTo>
                  <a:pt x="842841" y="723900"/>
                </a:lnTo>
                <a:lnTo>
                  <a:pt x="843917" y="723900"/>
                </a:lnTo>
                <a:lnTo>
                  <a:pt x="844455" y="736600"/>
                </a:lnTo>
                <a:lnTo>
                  <a:pt x="845559" y="736600"/>
                </a:lnTo>
                <a:lnTo>
                  <a:pt x="846428" y="749300"/>
                </a:lnTo>
                <a:lnTo>
                  <a:pt x="847028" y="749300"/>
                </a:lnTo>
                <a:lnTo>
                  <a:pt x="847326" y="762000"/>
                </a:lnTo>
                <a:lnTo>
                  <a:pt x="846428" y="762000"/>
                </a:lnTo>
                <a:lnTo>
                  <a:pt x="845890" y="774700"/>
                </a:lnTo>
                <a:lnTo>
                  <a:pt x="844814" y="774700"/>
                </a:lnTo>
                <a:lnTo>
                  <a:pt x="843917" y="787400"/>
                </a:lnTo>
                <a:lnTo>
                  <a:pt x="841944" y="787400"/>
                </a:lnTo>
                <a:lnTo>
                  <a:pt x="841765" y="800100"/>
                </a:lnTo>
                <a:lnTo>
                  <a:pt x="837997" y="800100"/>
                </a:lnTo>
                <a:lnTo>
                  <a:pt x="837459" y="812800"/>
                </a:lnTo>
                <a:lnTo>
                  <a:pt x="832795" y="812800"/>
                </a:lnTo>
                <a:lnTo>
                  <a:pt x="832077" y="825500"/>
                </a:lnTo>
                <a:lnTo>
                  <a:pt x="826158" y="825500"/>
                </a:lnTo>
                <a:lnTo>
                  <a:pt x="825799" y="838200"/>
                </a:lnTo>
                <a:lnTo>
                  <a:pt x="817906" y="838200"/>
                </a:lnTo>
                <a:lnTo>
                  <a:pt x="817188" y="850900"/>
                </a:lnTo>
                <a:lnTo>
                  <a:pt x="808039" y="850900"/>
                </a:lnTo>
                <a:lnTo>
                  <a:pt x="806604" y="863600"/>
                </a:lnTo>
                <a:lnTo>
                  <a:pt x="794406" y="863600"/>
                </a:lnTo>
                <a:lnTo>
                  <a:pt x="793868" y="876300"/>
                </a:lnTo>
                <a:lnTo>
                  <a:pt x="777543" y="876300"/>
                </a:lnTo>
                <a:lnTo>
                  <a:pt x="776467" y="889000"/>
                </a:lnTo>
                <a:lnTo>
                  <a:pt x="773417" y="889000"/>
                </a:lnTo>
                <a:lnTo>
                  <a:pt x="773955" y="901700"/>
                </a:lnTo>
                <a:lnTo>
                  <a:pt x="787925" y="990600"/>
                </a:lnTo>
                <a:lnTo>
                  <a:pt x="794868" y="1041400"/>
                </a:lnTo>
                <a:lnTo>
                  <a:pt x="801761" y="1079500"/>
                </a:lnTo>
                <a:lnTo>
                  <a:pt x="802299" y="1092200"/>
                </a:lnTo>
                <a:lnTo>
                  <a:pt x="799967" y="1092200"/>
                </a:lnTo>
                <a:lnTo>
                  <a:pt x="799608" y="1104900"/>
                </a:lnTo>
                <a:lnTo>
                  <a:pt x="1379107" y="1104900"/>
                </a:lnTo>
                <a:lnTo>
                  <a:pt x="1382598" y="1092200"/>
                </a:lnTo>
                <a:lnTo>
                  <a:pt x="1392361" y="1041400"/>
                </a:lnTo>
                <a:lnTo>
                  <a:pt x="1397869" y="990600"/>
                </a:lnTo>
                <a:lnTo>
                  <a:pt x="1398671" y="977900"/>
                </a:lnTo>
                <a:lnTo>
                  <a:pt x="1399035" y="952500"/>
                </a:lnTo>
                <a:lnTo>
                  <a:pt x="1399095" y="609600"/>
                </a:lnTo>
                <a:close/>
              </a:path>
              <a:path w="1400175" h="1714500">
                <a:moveTo>
                  <a:pt x="1284336" y="254000"/>
                </a:moveTo>
                <a:lnTo>
                  <a:pt x="112459" y="254000"/>
                </a:lnTo>
                <a:lnTo>
                  <a:pt x="65174" y="266700"/>
                </a:lnTo>
                <a:lnTo>
                  <a:pt x="1332760" y="266700"/>
                </a:lnTo>
                <a:lnTo>
                  <a:pt x="1284336" y="254000"/>
                </a:lnTo>
                <a:close/>
              </a:path>
              <a:path w="1400175" h="1714500">
                <a:moveTo>
                  <a:pt x="712066" y="0"/>
                </a:moveTo>
                <a:lnTo>
                  <a:pt x="686772" y="0"/>
                </a:lnTo>
                <a:lnTo>
                  <a:pt x="647181" y="25400"/>
                </a:lnTo>
                <a:lnTo>
                  <a:pt x="607370" y="63500"/>
                </a:lnTo>
                <a:lnTo>
                  <a:pt x="566719" y="88900"/>
                </a:lnTo>
                <a:lnTo>
                  <a:pt x="482095" y="139700"/>
                </a:lnTo>
                <a:lnTo>
                  <a:pt x="438430" y="165100"/>
                </a:lnTo>
                <a:lnTo>
                  <a:pt x="393708" y="190500"/>
                </a:lnTo>
                <a:lnTo>
                  <a:pt x="159476" y="254000"/>
                </a:lnTo>
                <a:lnTo>
                  <a:pt x="1236188" y="254000"/>
                </a:lnTo>
                <a:lnTo>
                  <a:pt x="1048241" y="203200"/>
                </a:lnTo>
                <a:lnTo>
                  <a:pt x="1000179" y="177800"/>
                </a:lnTo>
                <a:lnTo>
                  <a:pt x="953277" y="165100"/>
                </a:lnTo>
                <a:lnTo>
                  <a:pt x="907622" y="139700"/>
                </a:lnTo>
                <a:lnTo>
                  <a:pt x="863297" y="114300"/>
                </a:lnTo>
                <a:lnTo>
                  <a:pt x="820388" y="88900"/>
                </a:lnTo>
                <a:lnTo>
                  <a:pt x="778978" y="50800"/>
                </a:lnTo>
                <a:lnTo>
                  <a:pt x="712066" y="0"/>
                </a:lnTo>
                <a:close/>
              </a:path>
            </a:pathLst>
          </a:custGeom>
          <a:solidFill>
            <a:srgbClr val="5E2DD0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2781" cy="5143211"/>
          </a:xfrm>
          <a:custGeom>
            <a:avLst/>
            <a:gdLst/>
            <a:ahLst/>
            <a:cxnLst/>
            <a:rect l="l" t="t" r="r" b="b"/>
            <a:pathLst>
              <a:path w="20102830" h="11308715">
                <a:moveTo>
                  <a:pt x="20102791" y="0"/>
                </a:moveTo>
                <a:lnTo>
                  <a:pt x="0" y="0"/>
                </a:lnTo>
                <a:lnTo>
                  <a:pt x="0" y="11308555"/>
                </a:lnTo>
                <a:lnTo>
                  <a:pt x="20102791" y="11308555"/>
                </a:lnTo>
                <a:lnTo>
                  <a:pt x="2010279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3811" y="4804012"/>
            <a:ext cx="2574060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42" y="4799120"/>
            <a:ext cx="122292" cy="12000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21" y="204430"/>
            <a:ext cx="2379121" cy="4758243"/>
            <a:chOff x="0" y="449494"/>
            <a:chExt cx="5231130" cy="10462260"/>
          </a:xfrm>
        </p:grpSpPr>
        <p:sp>
          <p:nvSpPr>
            <p:cNvPr id="6" name="object 6"/>
            <p:cNvSpPr/>
            <p:nvPr/>
          </p:nvSpPr>
          <p:spPr>
            <a:xfrm>
              <a:off x="0" y="449494"/>
              <a:ext cx="5220970" cy="5090160"/>
            </a:xfrm>
            <a:custGeom>
              <a:avLst/>
              <a:gdLst/>
              <a:ahLst/>
              <a:cxnLst/>
              <a:rect l="l" t="t" r="r" b="b"/>
              <a:pathLst>
                <a:path w="5220970" h="5090160">
                  <a:moveTo>
                    <a:pt x="0" y="0"/>
                  </a:moveTo>
                  <a:lnTo>
                    <a:pt x="0" y="2981590"/>
                  </a:lnTo>
                  <a:lnTo>
                    <a:pt x="48680" y="2982108"/>
                  </a:lnTo>
                  <a:lnTo>
                    <a:pt x="97119" y="2983655"/>
                  </a:lnTo>
                  <a:lnTo>
                    <a:pt x="145306" y="2986221"/>
                  </a:lnTo>
                  <a:lnTo>
                    <a:pt x="193230" y="2989795"/>
                  </a:lnTo>
                  <a:lnTo>
                    <a:pt x="240881" y="2994368"/>
                  </a:lnTo>
                  <a:lnTo>
                    <a:pt x="288247" y="2999929"/>
                  </a:lnTo>
                  <a:lnTo>
                    <a:pt x="335318" y="3006468"/>
                  </a:lnTo>
                  <a:lnTo>
                    <a:pt x="382082" y="3013975"/>
                  </a:lnTo>
                  <a:lnTo>
                    <a:pt x="428529" y="3022439"/>
                  </a:lnTo>
                  <a:lnTo>
                    <a:pt x="474649" y="3031851"/>
                  </a:lnTo>
                  <a:lnTo>
                    <a:pt x="520429" y="3042201"/>
                  </a:lnTo>
                  <a:lnTo>
                    <a:pt x="565860" y="3053477"/>
                  </a:lnTo>
                  <a:lnTo>
                    <a:pt x="610930" y="3065670"/>
                  </a:lnTo>
                  <a:lnTo>
                    <a:pt x="655629" y="3078770"/>
                  </a:lnTo>
                  <a:lnTo>
                    <a:pt x="699946" y="3092766"/>
                  </a:lnTo>
                  <a:lnTo>
                    <a:pt x="743869" y="3107649"/>
                  </a:lnTo>
                  <a:lnTo>
                    <a:pt x="787389" y="3123408"/>
                  </a:lnTo>
                  <a:lnTo>
                    <a:pt x="830494" y="3140032"/>
                  </a:lnTo>
                  <a:lnTo>
                    <a:pt x="873173" y="3157513"/>
                  </a:lnTo>
                  <a:lnTo>
                    <a:pt x="915416" y="3175839"/>
                  </a:lnTo>
                  <a:lnTo>
                    <a:pt x="957211" y="3195000"/>
                  </a:lnTo>
                  <a:lnTo>
                    <a:pt x="998548" y="3214986"/>
                  </a:lnTo>
                  <a:lnTo>
                    <a:pt x="1039416" y="3235788"/>
                  </a:lnTo>
                  <a:lnTo>
                    <a:pt x="1079804" y="3257394"/>
                  </a:lnTo>
                  <a:lnTo>
                    <a:pt x="1119701" y="3279794"/>
                  </a:lnTo>
                  <a:lnTo>
                    <a:pt x="1159096" y="3302979"/>
                  </a:lnTo>
                  <a:lnTo>
                    <a:pt x="1197979" y="3326938"/>
                  </a:lnTo>
                  <a:lnTo>
                    <a:pt x="1236339" y="3351662"/>
                  </a:lnTo>
                  <a:lnTo>
                    <a:pt x="1274164" y="3377138"/>
                  </a:lnTo>
                  <a:lnTo>
                    <a:pt x="1311445" y="3403359"/>
                  </a:lnTo>
                  <a:lnTo>
                    <a:pt x="1348169" y="3430313"/>
                  </a:lnTo>
                  <a:lnTo>
                    <a:pt x="1384327" y="3457990"/>
                  </a:lnTo>
                  <a:lnTo>
                    <a:pt x="1419907" y="3486380"/>
                  </a:lnTo>
                  <a:lnTo>
                    <a:pt x="1454898" y="3515473"/>
                  </a:lnTo>
                  <a:lnTo>
                    <a:pt x="1489291" y="3545258"/>
                  </a:lnTo>
                  <a:lnTo>
                    <a:pt x="1523073" y="3575726"/>
                  </a:lnTo>
                  <a:lnTo>
                    <a:pt x="1556233" y="3606867"/>
                  </a:lnTo>
                  <a:lnTo>
                    <a:pt x="1588762" y="3638669"/>
                  </a:lnTo>
                  <a:lnTo>
                    <a:pt x="1620649" y="3671123"/>
                  </a:lnTo>
                  <a:lnTo>
                    <a:pt x="1651881" y="3704219"/>
                  </a:lnTo>
                  <a:lnTo>
                    <a:pt x="1682449" y="3737946"/>
                  </a:lnTo>
                  <a:lnTo>
                    <a:pt x="1712342" y="3772294"/>
                  </a:lnTo>
                  <a:lnTo>
                    <a:pt x="1741549" y="3807254"/>
                  </a:lnTo>
                  <a:lnTo>
                    <a:pt x="1770059" y="3842814"/>
                  </a:lnTo>
                  <a:lnTo>
                    <a:pt x="1797860" y="3878965"/>
                  </a:lnTo>
                  <a:lnTo>
                    <a:pt x="1824943" y="3915697"/>
                  </a:lnTo>
                  <a:lnTo>
                    <a:pt x="1851297" y="3952999"/>
                  </a:lnTo>
                  <a:lnTo>
                    <a:pt x="1876909" y="3990861"/>
                  </a:lnTo>
                  <a:lnTo>
                    <a:pt x="1901771" y="4029272"/>
                  </a:lnTo>
                  <a:lnTo>
                    <a:pt x="1925870" y="4068224"/>
                  </a:lnTo>
                  <a:lnTo>
                    <a:pt x="1949197" y="4107705"/>
                  </a:lnTo>
                  <a:lnTo>
                    <a:pt x="1971739" y="4147706"/>
                  </a:lnTo>
                  <a:lnTo>
                    <a:pt x="1993487" y="4188215"/>
                  </a:lnTo>
                  <a:lnTo>
                    <a:pt x="2014429" y="4229224"/>
                  </a:lnTo>
                  <a:lnTo>
                    <a:pt x="2034555" y="4270721"/>
                  </a:lnTo>
                  <a:lnTo>
                    <a:pt x="2053853" y="4312697"/>
                  </a:lnTo>
                  <a:lnTo>
                    <a:pt x="2072314" y="4355141"/>
                  </a:lnTo>
                  <a:lnTo>
                    <a:pt x="2089925" y="4398043"/>
                  </a:lnTo>
                  <a:lnTo>
                    <a:pt x="2106676" y="4441394"/>
                  </a:lnTo>
                  <a:lnTo>
                    <a:pt x="2122557" y="4485182"/>
                  </a:lnTo>
                  <a:lnTo>
                    <a:pt x="2137556" y="4529398"/>
                  </a:lnTo>
                  <a:lnTo>
                    <a:pt x="2151663" y="4574031"/>
                  </a:lnTo>
                  <a:lnTo>
                    <a:pt x="2164866" y="4619071"/>
                  </a:lnTo>
                  <a:lnTo>
                    <a:pt x="2177155" y="4664508"/>
                  </a:lnTo>
                  <a:lnTo>
                    <a:pt x="2188520" y="4710333"/>
                  </a:lnTo>
                  <a:lnTo>
                    <a:pt x="2198948" y="4756533"/>
                  </a:lnTo>
                  <a:lnTo>
                    <a:pt x="2208430" y="4803100"/>
                  </a:lnTo>
                  <a:lnTo>
                    <a:pt x="2216954" y="4850024"/>
                  </a:lnTo>
                  <a:lnTo>
                    <a:pt x="2224510" y="4897293"/>
                  </a:lnTo>
                  <a:lnTo>
                    <a:pt x="2231086" y="4944899"/>
                  </a:lnTo>
                  <a:lnTo>
                    <a:pt x="2236672" y="4992830"/>
                  </a:lnTo>
                  <a:lnTo>
                    <a:pt x="2241258" y="5041076"/>
                  </a:lnTo>
                  <a:lnTo>
                    <a:pt x="2244831" y="5089628"/>
                  </a:lnTo>
                  <a:lnTo>
                    <a:pt x="5220540" y="4902408"/>
                  </a:lnTo>
                  <a:lnTo>
                    <a:pt x="5217261" y="4853838"/>
                  </a:lnTo>
                  <a:lnTo>
                    <a:pt x="5213546" y="4805395"/>
                  </a:lnTo>
                  <a:lnTo>
                    <a:pt x="5209396" y="4757083"/>
                  </a:lnTo>
                  <a:lnTo>
                    <a:pt x="5204813" y="4708903"/>
                  </a:lnTo>
                  <a:lnTo>
                    <a:pt x="5199800" y="4660858"/>
                  </a:lnTo>
                  <a:lnTo>
                    <a:pt x="5194359" y="4612948"/>
                  </a:lnTo>
                  <a:lnTo>
                    <a:pt x="5188491" y="4565176"/>
                  </a:lnTo>
                  <a:lnTo>
                    <a:pt x="5182198" y="4517543"/>
                  </a:lnTo>
                  <a:lnTo>
                    <a:pt x="5175483" y="4470052"/>
                  </a:lnTo>
                  <a:lnTo>
                    <a:pt x="5168347" y="4422705"/>
                  </a:lnTo>
                  <a:lnTo>
                    <a:pt x="5160793" y="4375503"/>
                  </a:lnTo>
                  <a:lnTo>
                    <a:pt x="5152822" y="4328448"/>
                  </a:lnTo>
                  <a:lnTo>
                    <a:pt x="5144436" y="4281542"/>
                  </a:lnTo>
                  <a:lnTo>
                    <a:pt x="5135638" y="4234787"/>
                  </a:lnTo>
                  <a:lnTo>
                    <a:pt x="5126430" y="4188185"/>
                  </a:lnTo>
                  <a:lnTo>
                    <a:pt x="5116813" y="4141737"/>
                  </a:lnTo>
                  <a:lnTo>
                    <a:pt x="5106789" y="4095446"/>
                  </a:lnTo>
                  <a:lnTo>
                    <a:pt x="5096360" y="4049314"/>
                  </a:lnTo>
                  <a:lnTo>
                    <a:pt x="5085530" y="4003342"/>
                  </a:lnTo>
                  <a:lnTo>
                    <a:pt x="5074298" y="3957532"/>
                  </a:lnTo>
                  <a:lnTo>
                    <a:pt x="5062668" y="3911886"/>
                  </a:lnTo>
                  <a:lnTo>
                    <a:pt x="5050641" y="3866406"/>
                  </a:lnTo>
                  <a:lnTo>
                    <a:pt x="5038220" y="3821094"/>
                  </a:lnTo>
                  <a:lnTo>
                    <a:pt x="5025406" y="3775952"/>
                  </a:lnTo>
                  <a:lnTo>
                    <a:pt x="5012202" y="3730981"/>
                  </a:lnTo>
                  <a:lnTo>
                    <a:pt x="4998609" y="3686184"/>
                  </a:lnTo>
                  <a:lnTo>
                    <a:pt x="4984629" y="3641562"/>
                  </a:lnTo>
                  <a:lnTo>
                    <a:pt x="4970265" y="3597117"/>
                  </a:lnTo>
                  <a:lnTo>
                    <a:pt x="4955519" y="3552851"/>
                  </a:lnTo>
                  <a:lnTo>
                    <a:pt x="4940391" y="3508767"/>
                  </a:lnTo>
                  <a:lnTo>
                    <a:pt x="4924885" y="3464865"/>
                  </a:lnTo>
                  <a:lnTo>
                    <a:pt x="4909003" y="3421148"/>
                  </a:lnTo>
                  <a:lnTo>
                    <a:pt x="4892746" y="3377617"/>
                  </a:lnTo>
                  <a:lnTo>
                    <a:pt x="4876116" y="3334275"/>
                  </a:lnTo>
                  <a:lnTo>
                    <a:pt x="4859116" y="3291124"/>
                  </a:lnTo>
                  <a:lnTo>
                    <a:pt x="4841747" y="3248164"/>
                  </a:lnTo>
                  <a:lnTo>
                    <a:pt x="4824012" y="3205399"/>
                  </a:lnTo>
                  <a:lnTo>
                    <a:pt x="4805911" y="3162829"/>
                  </a:lnTo>
                  <a:lnTo>
                    <a:pt x="4787449" y="3120458"/>
                  </a:lnTo>
                  <a:lnTo>
                    <a:pt x="4768626" y="3078286"/>
                  </a:lnTo>
                  <a:lnTo>
                    <a:pt x="4749444" y="3036316"/>
                  </a:lnTo>
                  <a:lnTo>
                    <a:pt x="4729905" y="2994549"/>
                  </a:lnTo>
                  <a:lnTo>
                    <a:pt x="4710012" y="2952988"/>
                  </a:lnTo>
                  <a:lnTo>
                    <a:pt x="4689767" y="2911634"/>
                  </a:lnTo>
                  <a:lnTo>
                    <a:pt x="4669170" y="2870489"/>
                  </a:lnTo>
                  <a:lnTo>
                    <a:pt x="4648225" y="2829555"/>
                  </a:lnTo>
                  <a:lnTo>
                    <a:pt x="4626934" y="2788834"/>
                  </a:lnTo>
                  <a:lnTo>
                    <a:pt x="4605298" y="2748328"/>
                  </a:lnTo>
                  <a:lnTo>
                    <a:pt x="4583319" y="2708038"/>
                  </a:lnTo>
                  <a:lnTo>
                    <a:pt x="4561000" y="2667967"/>
                  </a:lnTo>
                  <a:lnTo>
                    <a:pt x="4538342" y="2628117"/>
                  </a:lnTo>
                  <a:lnTo>
                    <a:pt x="4515348" y="2588488"/>
                  </a:lnTo>
                  <a:lnTo>
                    <a:pt x="4492018" y="2549084"/>
                  </a:lnTo>
                  <a:lnTo>
                    <a:pt x="4468357" y="2509906"/>
                  </a:lnTo>
                  <a:lnTo>
                    <a:pt x="4444364" y="2470955"/>
                  </a:lnTo>
                  <a:lnTo>
                    <a:pt x="4420043" y="2432234"/>
                  </a:lnTo>
                  <a:lnTo>
                    <a:pt x="4395396" y="2393745"/>
                  </a:lnTo>
                  <a:lnTo>
                    <a:pt x="4370423" y="2355490"/>
                  </a:lnTo>
                  <a:lnTo>
                    <a:pt x="4345129" y="2317470"/>
                  </a:lnTo>
                  <a:lnTo>
                    <a:pt x="4319513" y="2279687"/>
                  </a:lnTo>
                  <a:lnTo>
                    <a:pt x="4293579" y="2242144"/>
                  </a:lnTo>
                  <a:lnTo>
                    <a:pt x="4267328" y="2204841"/>
                  </a:lnTo>
                  <a:lnTo>
                    <a:pt x="4240763" y="2167781"/>
                  </a:lnTo>
                  <a:lnTo>
                    <a:pt x="4213885" y="2130967"/>
                  </a:lnTo>
                  <a:lnTo>
                    <a:pt x="4186697" y="2094398"/>
                  </a:lnTo>
                  <a:lnTo>
                    <a:pt x="4159199" y="2058079"/>
                  </a:lnTo>
                  <a:lnTo>
                    <a:pt x="4131395" y="2022009"/>
                  </a:lnTo>
                  <a:lnTo>
                    <a:pt x="4103287" y="1986192"/>
                  </a:lnTo>
                  <a:lnTo>
                    <a:pt x="4074876" y="1950630"/>
                  </a:lnTo>
                  <a:lnTo>
                    <a:pt x="4046164" y="1915323"/>
                  </a:lnTo>
                  <a:lnTo>
                    <a:pt x="4017154" y="1880274"/>
                  </a:lnTo>
                  <a:lnTo>
                    <a:pt x="3987847" y="1845485"/>
                  </a:lnTo>
                  <a:lnTo>
                    <a:pt x="3958245" y="1810958"/>
                  </a:lnTo>
                  <a:lnTo>
                    <a:pt x="3928351" y="1776694"/>
                  </a:lnTo>
                  <a:lnTo>
                    <a:pt x="3898166" y="1742696"/>
                  </a:lnTo>
                  <a:lnTo>
                    <a:pt x="3867692" y="1708965"/>
                  </a:lnTo>
                  <a:lnTo>
                    <a:pt x="3836932" y="1675503"/>
                  </a:lnTo>
                  <a:lnTo>
                    <a:pt x="3805887" y="1642312"/>
                  </a:lnTo>
                  <a:lnTo>
                    <a:pt x="3774560" y="1609395"/>
                  </a:lnTo>
                  <a:lnTo>
                    <a:pt x="3742952" y="1576752"/>
                  </a:lnTo>
                  <a:lnTo>
                    <a:pt x="3711065" y="1544385"/>
                  </a:lnTo>
                  <a:lnTo>
                    <a:pt x="3678902" y="1512298"/>
                  </a:lnTo>
                  <a:lnTo>
                    <a:pt x="3646464" y="1480490"/>
                  </a:lnTo>
                  <a:lnTo>
                    <a:pt x="3613753" y="1448965"/>
                  </a:lnTo>
                  <a:lnTo>
                    <a:pt x="3580771" y="1417725"/>
                  </a:lnTo>
                  <a:lnTo>
                    <a:pt x="3547521" y="1386770"/>
                  </a:lnTo>
                  <a:lnTo>
                    <a:pt x="3514005" y="1356104"/>
                  </a:lnTo>
                  <a:lnTo>
                    <a:pt x="3480223" y="1325727"/>
                  </a:lnTo>
                  <a:lnTo>
                    <a:pt x="3446179" y="1295642"/>
                  </a:lnTo>
                  <a:lnTo>
                    <a:pt x="3411875" y="1265850"/>
                  </a:lnTo>
                  <a:lnTo>
                    <a:pt x="3377312" y="1236354"/>
                  </a:lnTo>
                  <a:lnTo>
                    <a:pt x="3342492" y="1207155"/>
                  </a:lnTo>
                  <a:lnTo>
                    <a:pt x="3307417" y="1178256"/>
                  </a:lnTo>
                  <a:lnTo>
                    <a:pt x="3272090" y="1149658"/>
                  </a:lnTo>
                  <a:lnTo>
                    <a:pt x="3236512" y="1121362"/>
                  </a:lnTo>
                  <a:lnTo>
                    <a:pt x="3200685" y="1093372"/>
                  </a:lnTo>
                  <a:lnTo>
                    <a:pt x="3164612" y="1065688"/>
                  </a:lnTo>
                  <a:lnTo>
                    <a:pt x="3128294" y="1038313"/>
                  </a:lnTo>
                  <a:lnTo>
                    <a:pt x="3091734" y="1011248"/>
                  </a:lnTo>
                  <a:lnTo>
                    <a:pt x="3054932" y="984496"/>
                  </a:lnTo>
                  <a:lnTo>
                    <a:pt x="3017892" y="958057"/>
                  </a:lnTo>
                  <a:lnTo>
                    <a:pt x="2980616" y="931935"/>
                  </a:lnTo>
                  <a:lnTo>
                    <a:pt x="2943105" y="906131"/>
                  </a:lnTo>
                  <a:lnTo>
                    <a:pt x="2905361" y="880647"/>
                  </a:lnTo>
                  <a:lnTo>
                    <a:pt x="2867386" y="855485"/>
                  </a:lnTo>
                  <a:lnTo>
                    <a:pt x="2829183" y="830646"/>
                  </a:lnTo>
                  <a:lnTo>
                    <a:pt x="2790753" y="806133"/>
                  </a:lnTo>
                  <a:lnTo>
                    <a:pt x="2752098" y="781947"/>
                  </a:lnTo>
                  <a:lnTo>
                    <a:pt x="2713221" y="758090"/>
                  </a:lnTo>
                  <a:lnTo>
                    <a:pt x="2674123" y="734565"/>
                  </a:lnTo>
                  <a:lnTo>
                    <a:pt x="2634806" y="711372"/>
                  </a:lnTo>
                  <a:lnTo>
                    <a:pt x="2595273" y="688515"/>
                  </a:lnTo>
                  <a:lnTo>
                    <a:pt x="2555525" y="665994"/>
                  </a:lnTo>
                  <a:lnTo>
                    <a:pt x="2515564" y="643812"/>
                  </a:lnTo>
                  <a:lnTo>
                    <a:pt x="2475393" y="621970"/>
                  </a:lnTo>
                  <a:lnTo>
                    <a:pt x="2435013" y="600471"/>
                  </a:lnTo>
                  <a:lnTo>
                    <a:pt x="2394426" y="579316"/>
                  </a:lnTo>
                  <a:lnTo>
                    <a:pt x="2353635" y="558507"/>
                  </a:lnTo>
                  <a:lnTo>
                    <a:pt x="2312640" y="538046"/>
                  </a:lnTo>
                  <a:lnTo>
                    <a:pt x="2271446" y="517935"/>
                  </a:lnTo>
                  <a:lnTo>
                    <a:pt x="2230052" y="498176"/>
                  </a:lnTo>
                  <a:lnTo>
                    <a:pt x="2188462" y="478771"/>
                  </a:lnTo>
                  <a:lnTo>
                    <a:pt x="2146677" y="459721"/>
                  </a:lnTo>
                  <a:lnTo>
                    <a:pt x="2104699" y="441028"/>
                  </a:lnTo>
                  <a:lnTo>
                    <a:pt x="2062531" y="422695"/>
                  </a:lnTo>
                  <a:lnTo>
                    <a:pt x="2020174" y="404723"/>
                  </a:lnTo>
                  <a:lnTo>
                    <a:pt x="1977630" y="387114"/>
                  </a:lnTo>
                  <a:lnTo>
                    <a:pt x="1934902" y="369870"/>
                  </a:lnTo>
                  <a:lnTo>
                    <a:pt x="1891991" y="352993"/>
                  </a:lnTo>
                  <a:lnTo>
                    <a:pt x="1848899" y="336484"/>
                  </a:lnTo>
                  <a:lnTo>
                    <a:pt x="1805629" y="320346"/>
                  </a:lnTo>
                  <a:lnTo>
                    <a:pt x="1762181" y="304580"/>
                  </a:lnTo>
                  <a:lnTo>
                    <a:pt x="1718560" y="289189"/>
                  </a:lnTo>
                  <a:lnTo>
                    <a:pt x="1674765" y="274174"/>
                  </a:lnTo>
                  <a:lnTo>
                    <a:pt x="1630800" y="259537"/>
                  </a:lnTo>
                  <a:lnTo>
                    <a:pt x="1586666" y="245279"/>
                  </a:lnTo>
                  <a:lnTo>
                    <a:pt x="1542365" y="231404"/>
                  </a:lnTo>
                  <a:lnTo>
                    <a:pt x="1497900" y="217912"/>
                  </a:lnTo>
                  <a:lnTo>
                    <a:pt x="1453271" y="204806"/>
                  </a:lnTo>
                  <a:lnTo>
                    <a:pt x="1408483" y="192088"/>
                  </a:lnTo>
                  <a:lnTo>
                    <a:pt x="1363535" y="179758"/>
                  </a:lnTo>
                  <a:lnTo>
                    <a:pt x="1318431" y="167820"/>
                  </a:lnTo>
                  <a:lnTo>
                    <a:pt x="1273172" y="156275"/>
                  </a:lnTo>
                  <a:lnTo>
                    <a:pt x="1227760" y="145125"/>
                  </a:lnTo>
                  <a:lnTo>
                    <a:pt x="1182198" y="134372"/>
                  </a:lnTo>
                  <a:lnTo>
                    <a:pt x="1136486" y="124017"/>
                  </a:lnTo>
                  <a:lnTo>
                    <a:pt x="1090629" y="114063"/>
                  </a:lnTo>
                  <a:lnTo>
                    <a:pt x="1044626" y="104512"/>
                  </a:lnTo>
                  <a:lnTo>
                    <a:pt x="998481" y="95364"/>
                  </a:lnTo>
                  <a:lnTo>
                    <a:pt x="952195" y="86623"/>
                  </a:lnTo>
                  <a:lnTo>
                    <a:pt x="905770" y="78290"/>
                  </a:lnTo>
                  <a:lnTo>
                    <a:pt x="859208" y="70368"/>
                  </a:lnTo>
                  <a:lnTo>
                    <a:pt x="812512" y="62856"/>
                  </a:lnTo>
                  <a:lnTo>
                    <a:pt x="765683" y="55759"/>
                  </a:lnTo>
                  <a:lnTo>
                    <a:pt x="718724" y="49077"/>
                  </a:lnTo>
                  <a:lnTo>
                    <a:pt x="671635" y="42813"/>
                  </a:lnTo>
                  <a:lnTo>
                    <a:pt x="624420" y="36968"/>
                  </a:lnTo>
                  <a:lnTo>
                    <a:pt x="577080" y="31544"/>
                  </a:lnTo>
                  <a:lnTo>
                    <a:pt x="529618" y="26544"/>
                  </a:lnTo>
                  <a:lnTo>
                    <a:pt x="482034" y="21968"/>
                  </a:lnTo>
                  <a:lnTo>
                    <a:pt x="434332" y="17820"/>
                  </a:lnTo>
                  <a:lnTo>
                    <a:pt x="386513" y="14100"/>
                  </a:lnTo>
                  <a:lnTo>
                    <a:pt x="338580" y="10810"/>
                  </a:lnTo>
                  <a:lnTo>
                    <a:pt x="290534" y="7953"/>
                  </a:lnTo>
                  <a:lnTo>
                    <a:pt x="242376" y="5531"/>
                  </a:lnTo>
                  <a:lnTo>
                    <a:pt x="194111" y="3545"/>
                  </a:lnTo>
                  <a:lnTo>
                    <a:pt x="145738" y="1996"/>
                  </a:lnTo>
                  <a:lnTo>
                    <a:pt x="97261" y="888"/>
                  </a:lnTo>
                  <a:lnTo>
                    <a:pt x="48681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52938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116290" y="5351900"/>
              <a:ext cx="3114675" cy="2100580"/>
            </a:xfrm>
            <a:custGeom>
              <a:avLst/>
              <a:gdLst/>
              <a:ahLst/>
              <a:cxnLst/>
              <a:rect l="l" t="t" r="r" b="b"/>
              <a:pathLst>
                <a:path w="3114675" h="2100579">
                  <a:moveTo>
                    <a:pt x="3104251" y="0"/>
                  </a:moveTo>
                  <a:lnTo>
                    <a:pt x="128537" y="187222"/>
                  </a:lnTo>
                  <a:lnTo>
                    <a:pt x="131169" y="238337"/>
                  </a:lnTo>
                  <a:lnTo>
                    <a:pt x="132637" y="289445"/>
                  </a:lnTo>
                  <a:lnTo>
                    <a:pt x="132943" y="340527"/>
                  </a:lnTo>
                  <a:lnTo>
                    <a:pt x="132090" y="391563"/>
                  </a:lnTo>
                  <a:lnTo>
                    <a:pt x="130080" y="442535"/>
                  </a:lnTo>
                  <a:lnTo>
                    <a:pt x="126918" y="493422"/>
                  </a:lnTo>
                  <a:lnTo>
                    <a:pt x="122604" y="544205"/>
                  </a:lnTo>
                  <a:lnTo>
                    <a:pt x="117142" y="594864"/>
                  </a:lnTo>
                  <a:lnTo>
                    <a:pt x="110536" y="645380"/>
                  </a:lnTo>
                  <a:lnTo>
                    <a:pt x="102786" y="695734"/>
                  </a:lnTo>
                  <a:lnTo>
                    <a:pt x="93898" y="745905"/>
                  </a:lnTo>
                  <a:lnTo>
                    <a:pt x="83872" y="795875"/>
                  </a:lnTo>
                  <a:lnTo>
                    <a:pt x="72712" y="845624"/>
                  </a:lnTo>
                  <a:lnTo>
                    <a:pt x="60421" y="895132"/>
                  </a:lnTo>
                  <a:lnTo>
                    <a:pt x="47002" y="944380"/>
                  </a:lnTo>
                  <a:lnTo>
                    <a:pt x="32456" y="993349"/>
                  </a:lnTo>
                  <a:lnTo>
                    <a:pt x="16788" y="1042018"/>
                  </a:lnTo>
                  <a:lnTo>
                    <a:pt x="0" y="1090368"/>
                  </a:lnTo>
                  <a:lnTo>
                    <a:pt x="2805329" y="2100339"/>
                  </a:lnTo>
                  <a:lnTo>
                    <a:pt x="2822380" y="2052242"/>
                  </a:lnTo>
                  <a:lnTo>
                    <a:pt x="2838953" y="2004005"/>
                  </a:lnTo>
                  <a:lnTo>
                    <a:pt x="2855048" y="1955631"/>
                  </a:lnTo>
                  <a:lnTo>
                    <a:pt x="2870665" y="1907123"/>
                  </a:lnTo>
                  <a:lnTo>
                    <a:pt x="2885801" y="1858484"/>
                  </a:lnTo>
                  <a:lnTo>
                    <a:pt x="2900458" y="1809719"/>
                  </a:lnTo>
                  <a:lnTo>
                    <a:pt x="2914635" y="1760831"/>
                  </a:lnTo>
                  <a:lnTo>
                    <a:pt x="2928331" y="1711824"/>
                  </a:lnTo>
                  <a:lnTo>
                    <a:pt x="2941546" y="1662701"/>
                  </a:lnTo>
                  <a:lnTo>
                    <a:pt x="2954278" y="1613465"/>
                  </a:lnTo>
                  <a:lnTo>
                    <a:pt x="2966528" y="1564121"/>
                  </a:lnTo>
                  <a:lnTo>
                    <a:pt x="2978296" y="1514671"/>
                  </a:lnTo>
                  <a:lnTo>
                    <a:pt x="2989580" y="1465120"/>
                  </a:lnTo>
                  <a:lnTo>
                    <a:pt x="3000380" y="1415471"/>
                  </a:lnTo>
                  <a:lnTo>
                    <a:pt x="3010695" y="1365728"/>
                  </a:lnTo>
                  <a:lnTo>
                    <a:pt x="3020526" y="1315893"/>
                  </a:lnTo>
                  <a:lnTo>
                    <a:pt x="3029871" y="1265971"/>
                  </a:lnTo>
                  <a:lnTo>
                    <a:pt x="3038731" y="1215966"/>
                  </a:lnTo>
                  <a:lnTo>
                    <a:pt x="3047103" y="1165880"/>
                  </a:lnTo>
                  <a:lnTo>
                    <a:pt x="3054989" y="1115718"/>
                  </a:lnTo>
                  <a:lnTo>
                    <a:pt x="3062388" y="1065483"/>
                  </a:lnTo>
                  <a:lnTo>
                    <a:pt x="3069298" y="1015178"/>
                  </a:lnTo>
                  <a:lnTo>
                    <a:pt x="3075720" y="964807"/>
                  </a:lnTo>
                  <a:lnTo>
                    <a:pt x="3081653" y="914375"/>
                  </a:lnTo>
                  <a:lnTo>
                    <a:pt x="3087097" y="863883"/>
                  </a:lnTo>
                  <a:lnTo>
                    <a:pt x="3092050" y="813336"/>
                  </a:lnTo>
                  <a:lnTo>
                    <a:pt x="3096513" y="762738"/>
                  </a:lnTo>
                  <a:lnTo>
                    <a:pt x="3100485" y="712091"/>
                  </a:lnTo>
                  <a:lnTo>
                    <a:pt x="3103966" y="661401"/>
                  </a:lnTo>
                  <a:lnTo>
                    <a:pt x="3106954" y="610669"/>
                  </a:lnTo>
                  <a:lnTo>
                    <a:pt x="3109450" y="559900"/>
                  </a:lnTo>
                  <a:lnTo>
                    <a:pt x="3111453" y="509097"/>
                  </a:lnTo>
                  <a:lnTo>
                    <a:pt x="3112962" y="458264"/>
                  </a:lnTo>
                  <a:lnTo>
                    <a:pt x="3113977" y="407405"/>
                  </a:lnTo>
                  <a:lnTo>
                    <a:pt x="3114498" y="356522"/>
                  </a:lnTo>
                  <a:lnTo>
                    <a:pt x="3114523" y="305620"/>
                  </a:lnTo>
                  <a:lnTo>
                    <a:pt x="3114053" y="254702"/>
                  </a:lnTo>
                  <a:lnTo>
                    <a:pt x="3113087" y="203772"/>
                  </a:lnTo>
                  <a:lnTo>
                    <a:pt x="3111624" y="152833"/>
                  </a:lnTo>
                  <a:lnTo>
                    <a:pt x="3109664" y="101889"/>
                  </a:lnTo>
                  <a:lnTo>
                    <a:pt x="3107206" y="50943"/>
                  </a:lnTo>
                  <a:lnTo>
                    <a:pt x="3104251" y="0"/>
                  </a:lnTo>
                  <a:close/>
                </a:path>
              </a:pathLst>
            </a:custGeom>
            <a:solidFill>
              <a:srgbClr val="FF0000">
                <a:alpha val="41178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687204" y="6442261"/>
              <a:ext cx="3234690" cy="2697480"/>
            </a:xfrm>
            <a:custGeom>
              <a:avLst/>
              <a:gdLst/>
              <a:ahLst/>
              <a:cxnLst/>
              <a:rect l="l" t="t" r="r" b="b"/>
              <a:pathLst>
                <a:path w="3234690" h="2697479">
                  <a:moveTo>
                    <a:pt x="429092" y="0"/>
                  </a:moveTo>
                  <a:lnTo>
                    <a:pt x="411633" y="46854"/>
                  </a:lnTo>
                  <a:lnTo>
                    <a:pt x="393154" y="93265"/>
                  </a:lnTo>
                  <a:lnTo>
                    <a:pt x="373666" y="139218"/>
                  </a:lnTo>
                  <a:lnTo>
                    <a:pt x="353176" y="184697"/>
                  </a:lnTo>
                  <a:lnTo>
                    <a:pt x="331695" y="229686"/>
                  </a:lnTo>
                  <a:lnTo>
                    <a:pt x="309232" y="274169"/>
                  </a:lnTo>
                  <a:lnTo>
                    <a:pt x="285796" y="318129"/>
                  </a:lnTo>
                  <a:lnTo>
                    <a:pt x="261397" y="361553"/>
                  </a:lnTo>
                  <a:lnTo>
                    <a:pt x="236044" y="404423"/>
                  </a:lnTo>
                  <a:lnTo>
                    <a:pt x="209746" y="446723"/>
                  </a:lnTo>
                  <a:lnTo>
                    <a:pt x="182513" y="488438"/>
                  </a:lnTo>
                  <a:lnTo>
                    <a:pt x="154354" y="529553"/>
                  </a:lnTo>
                  <a:lnTo>
                    <a:pt x="125279" y="570050"/>
                  </a:lnTo>
                  <a:lnTo>
                    <a:pt x="95296" y="609915"/>
                  </a:lnTo>
                  <a:lnTo>
                    <a:pt x="64416" y="649132"/>
                  </a:lnTo>
                  <a:lnTo>
                    <a:pt x="32647" y="687684"/>
                  </a:lnTo>
                  <a:lnTo>
                    <a:pt x="0" y="725555"/>
                  </a:lnTo>
                  <a:lnTo>
                    <a:pt x="2236526" y="2697321"/>
                  </a:lnTo>
                  <a:lnTo>
                    <a:pt x="2269871" y="2659126"/>
                  </a:lnTo>
                  <a:lnTo>
                    <a:pt x="2302831" y="2620627"/>
                  </a:lnTo>
                  <a:lnTo>
                    <a:pt x="2335402" y="2581827"/>
                  </a:lnTo>
                  <a:lnTo>
                    <a:pt x="2367584" y="2542728"/>
                  </a:lnTo>
                  <a:lnTo>
                    <a:pt x="2399374" y="2503334"/>
                  </a:lnTo>
                  <a:lnTo>
                    <a:pt x="2430771" y="2463648"/>
                  </a:lnTo>
                  <a:lnTo>
                    <a:pt x="2461772" y="2423672"/>
                  </a:lnTo>
                  <a:lnTo>
                    <a:pt x="2492377" y="2383410"/>
                  </a:lnTo>
                  <a:lnTo>
                    <a:pt x="2522583" y="2342865"/>
                  </a:lnTo>
                  <a:lnTo>
                    <a:pt x="2552389" y="2302040"/>
                  </a:lnTo>
                  <a:lnTo>
                    <a:pt x="2581792" y="2260938"/>
                  </a:lnTo>
                  <a:lnTo>
                    <a:pt x="2610791" y="2219562"/>
                  </a:lnTo>
                  <a:lnTo>
                    <a:pt x="2639385" y="2177915"/>
                  </a:lnTo>
                  <a:lnTo>
                    <a:pt x="2667570" y="2136000"/>
                  </a:lnTo>
                  <a:lnTo>
                    <a:pt x="2695346" y="2093820"/>
                  </a:lnTo>
                  <a:lnTo>
                    <a:pt x="2722711" y="2051379"/>
                  </a:lnTo>
                  <a:lnTo>
                    <a:pt x="2749662" y="2008678"/>
                  </a:lnTo>
                  <a:lnTo>
                    <a:pt x="2776198" y="1965722"/>
                  </a:lnTo>
                  <a:lnTo>
                    <a:pt x="2802318" y="1922514"/>
                  </a:lnTo>
                  <a:lnTo>
                    <a:pt x="2828019" y="1879055"/>
                  </a:lnTo>
                  <a:lnTo>
                    <a:pt x="2853300" y="1835350"/>
                  </a:lnTo>
                  <a:lnTo>
                    <a:pt x="2878159" y="1791402"/>
                  </a:lnTo>
                  <a:lnTo>
                    <a:pt x="2902594" y="1747213"/>
                  </a:lnTo>
                  <a:lnTo>
                    <a:pt x="2926602" y="1702787"/>
                  </a:lnTo>
                  <a:lnTo>
                    <a:pt x="2950184" y="1658127"/>
                  </a:lnTo>
                  <a:lnTo>
                    <a:pt x="2973336" y="1613235"/>
                  </a:lnTo>
                  <a:lnTo>
                    <a:pt x="2996056" y="1568115"/>
                  </a:lnTo>
                  <a:lnTo>
                    <a:pt x="3018344" y="1522770"/>
                  </a:lnTo>
                  <a:lnTo>
                    <a:pt x="3040197" y="1477202"/>
                  </a:lnTo>
                  <a:lnTo>
                    <a:pt x="3061614" y="1431416"/>
                  </a:lnTo>
                  <a:lnTo>
                    <a:pt x="3082591" y="1385413"/>
                  </a:lnTo>
                  <a:lnTo>
                    <a:pt x="3103129" y="1339198"/>
                  </a:lnTo>
                  <a:lnTo>
                    <a:pt x="3123225" y="1292772"/>
                  </a:lnTo>
                  <a:lnTo>
                    <a:pt x="3142877" y="1246140"/>
                  </a:lnTo>
                  <a:lnTo>
                    <a:pt x="3162083" y="1199304"/>
                  </a:lnTo>
                  <a:lnTo>
                    <a:pt x="3180842" y="1152267"/>
                  </a:lnTo>
                  <a:lnTo>
                    <a:pt x="3199152" y="1105032"/>
                  </a:lnTo>
                  <a:lnTo>
                    <a:pt x="3217010" y="1057602"/>
                  </a:lnTo>
                  <a:lnTo>
                    <a:pt x="3234416" y="1009981"/>
                  </a:lnTo>
                  <a:lnTo>
                    <a:pt x="429092" y="0"/>
                  </a:lnTo>
                  <a:close/>
                </a:path>
              </a:pathLst>
            </a:custGeom>
            <a:solidFill>
              <a:srgbClr val="FF0000">
                <a:alpha val="34118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21150" y="7167816"/>
              <a:ext cx="2902585" cy="3173730"/>
            </a:xfrm>
            <a:custGeom>
              <a:avLst/>
              <a:gdLst/>
              <a:ahLst/>
              <a:cxnLst/>
              <a:rect l="l" t="t" r="r" b="b"/>
              <a:pathLst>
                <a:path w="2902585" h="3173729">
                  <a:moveTo>
                    <a:pt x="666055" y="0"/>
                  </a:moveTo>
                  <a:lnTo>
                    <a:pt x="632574" y="37136"/>
                  </a:lnTo>
                  <a:lnTo>
                    <a:pt x="598307" y="73487"/>
                  </a:lnTo>
                  <a:lnTo>
                    <a:pt x="563270" y="109039"/>
                  </a:lnTo>
                  <a:lnTo>
                    <a:pt x="527477" y="143781"/>
                  </a:lnTo>
                  <a:lnTo>
                    <a:pt x="490943" y="177703"/>
                  </a:lnTo>
                  <a:lnTo>
                    <a:pt x="453682" y="210793"/>
                  </a:lnTo>
                  <a:lnTo>
                    <a:pt x="415709" y="243039"/>
                  </a:lnTo>
                  <a:lnTo>
                    <a:pt x="377038" y="274431"/>
                  </a:lnTo>
                  <a:lnTo>
                    <a:pt x="337684" y="304958"/>
                  </a:lnTo>
                  <a:lnTo>
                    <a:pt x="297661" y="334607"/>
                  </a:lnTo>
                  <a:lnTo>
                    <a:pt x="256984" y="363368"/>
                  </a:lnTo>
                  <a:lnTo>
                    <a:pt x="215668" y="391229"/>
                  </a:lnTo>
                  <a:lnTo>
                    <a:pt x="173726" y="418179"/>
                  </a:lnTo>
                  <a:lnTo>
                    <a:pt x="131174" y="444207"/>
                  </a:lnTo>
                  <a:lnTo>
                    <a:pt x="88026" y="469302"/>
                  </a:lnTo>
                  <a:lnTo>
                    <a:pt x="44296" y="493452"/>
                  </a:lnTo>
                  <a:lnTo>
                    <a:pt x="0" y="516646"/>
                  </a:lnTo>
                  <a:lnTo>
                    <a:pt x="1353613" y="3173269"/>
                  </a:lnTo>
                  <a:lnTo>
                    <a:pt x="1398677" y="3150031"/>
                  </a:lnTo>
                  <a:lnTo>
                    <a:pt x="1443494" y="3126369"/>
                  </a:lnTo>
                  <a:lnTo>
                    <a:pt x="1488062" y="3102284"/>
                  </a:lnTo>
                  <a:lnTo>
                    <a:pt x="1532377" y="3077778"/>
                  </a:lnTo>
                  <a:lnTo>
                    <a:pt x="1576436" y="3052853"/>
                  </a:lnTo>
                  <a:lnTo>
                    <a:pt x="1620238" y="3027511"/>
                  </a:lnTo>
                  <a:lnTo>
                    <a:pt x="1663779" y="3001755"/>
                  </a:lnTo>
                  <a:lnTo>
                    <a:pt x="1707056" y="2975587"/>
                  </a:lnTo>
                  <a:lnTo>
                    <a:pt x="1750066" y="2949009"/>
                  </a:lnTo>
                  <a:lnTo>
                    <a:pt x="1792807" y="2922023"/>
                  </a:lnTo>
                  <a:lnTo>
                    <a:pt x="1835277" y="2894631"/>
                  </a:lnTo>
                  <a:lnTo>
                    <a:pt x="1877471" y="2866836"/>
                  </a:lnTo>
                  <a:lnTo>
                    <a:pt x="1919387" y="2838639"/>
                  </a:lnTo>
                  <a:lnTo>
                    <a:pt x="1961024" y="2810043"/>
                  </a:lnTo>
                  <a:lnTo>
                    <a:pt x="2002376" y="2781050"/>
                  </a:lnTo>
                  <a:lnTo>
                    <a:pt x="2043443" y="2751663"/>
                  </a:lnTo>
                  <a:lnTo>
                    <a:pt x="2084221" y="2721882"/>
                  </a:lnTo>
                  <a:lnTo>
                    <a:pt x="2124707" y="2691712"/>
                  </a:lnTo>
                  <a:lnTo>
                    <a:pt x="2164899" y="2661152"/>
                  </a:lnTo>
                  <a:lnTo>
                    <a:pt x="2204793" y="2630207"/>
                  </a:lnTo>
                  <a:lnTo>
                    <a:pt x="2244387" y="2598878"/>
                  </a:lnTo>
                  <a:lnTo>
                    <a:pt x="2283679" y="2567167"/>
                  </a:lnTo>
                  <a:lnTo>
                    <a:pt x="2322665" y="2535076"/>
                  </a:lnTo>
                  <a:lnTo>
                    <a:pt x="2361342" y="2502608"/>
                  </a:lnTo>
                  <a:lnTo>
                    <a:pt x="2399708" y="2469765"/>
                  </a:lnTo>
                  <a:lnTo>
                    <a:pt x="2437760" y="2436548"/>
                  </a:lnTo>
                  <a:lnTo>
                    <a:pt x="2475495" y="2402961"/>
                  </a:lnTo>
                  <a:lnTo>
                    <a:pt x="2512910" y="2369004"/>
                  </a:lnTo>
                  <a:lnTo>
                    <a:pt x="2550003" y="2334682"/>
                  </a:lnTo>
                  <a:lnTo>
                    <a:pt x="2586770" y="2299994"/>
                  </a:lnTo>
                  <a:lnTo>
                    <a:pt x="2623210" y="2264945"/>
                  </a:lnTo>
                  <a:lnTo>
                    <a:pt x="2659318" y="2229535"/>
                  </a:lnTo>
                  <a:lnTo>
                    <a:pt x="2695093" y="2193768"/>
                  </a:lnTo>
                  <a:lnTo>
                    <a:pt x="2730532" y="2157644"/>
                  </a:lnTo>
                  <a:lnTo>
                    <a:pt x="2765631" y="2121167"/>
                  </a:lnTo>
                  <a:lnTo>
                    <a:pt x="2800388" y="2084339"/>
                  </a:lnTo>
                  <a:lnTo>
                    <a:pt x="2834800" y="2047162"/>
                  </a:lnTo>
                  <a:lnTo>
                    <a:pt x="2868865" y="2009637"/>
                  </a:lnTo>
                  <a:lnTo>
                    <a:pt x="2902579" y="1971768"/>
                  </a:lnTo>
                  <a:lnTo>
                    <a:pt x="666055" y="0"/>
                  </a:lnTo>
                  <a:close/>
                </a:path>
              </a:pathLst>
            </a:custGeom>
            <a:solidFill>
              <a:srgbClr val="FF0000">
                <a:alpha val="21179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21466" y="7684468"/>
              <a:ext cx="1953895" cy="3134360"/>
            </a:xfrm>
            <a:custGeom>
              <a:avLst/>
              <a:gdLst/>
              <a:ahLst/>
              <a:cxnLst/>
              <a:rect l="l" t="t" r="r" b="b"/>
              <a:pathLst>
                <a:path w="1953895" h="3134359">
                  <a:moveTo>
                    <a:pt x="599676" y="0"/>
                  </a:moveTo>
                  <a:lnTo>
                    <a:pt x="555792" y="21761"/>
                  </a:lnTo>
                  <a:lnTo>
                    <a:pt x="511474" y="42548"/>
                  </a:lnTo>
                  <a:lnTo>
                    <a:pt x="466737" y="62356"/>
                  </a:lnTo>
                  <a:lnTo>
                    <a:pt x="421599" y="81179"/>
                  </a:lnTo>
                  <a:lnTo>
                    <a:pt x="376077" y="99010"/>
                  </a:lnTo>
                  <a:lnTo>
                    <a:pt x="330185" y="115845"/>
                  </a:lnTo>
                  <a:lnTo>
                    <a:pt x="283941" y="131678"/>
                  </a:lnTo>
                  <a:lnTo>
                    <a:pt x="237361" y="146503"/>
                  </a:lnTo>
                  <a:lnTo>
                    <a:pt x="190462" y="160314"/>
                  </a:lnTo>
                  <a:lnTo>
                    <a:pt x="143260" y="173107"/>
                  </a:lnTo>
                  <a:lnTo>
                    <a:pt x="95771" y="184875"/>
                  </a:lnTo>
                  <a:lnTo>
                    <a:pt x="48012" y="195613"/>
                  </a:lnTo>
                  <a:lnTo>
                    <a:pt x="0" y="205315"/>
                  </a:lnTo>
                  <a:lnTo>
                    <a:pt x="558693" y="3134089"/>
                  </a:lnTo>
                  <a:lnTo>
                    <a:pt x="608817" y="3124273"/>
                  </a:lnTo>
                  <a:lnTo>
                    <a:pt x="658827" y="3113972"/>
                  </a:lnTo>
                  <a:lnTo>
                    <a:pt x="708718" y="3103187"/>
                  </a:lnTo>
                  <a:lnTo>
                    <a:pt x="758489" y="3091918"/>
                  </a:lnTo>
                  <a:lnTo>
                    <a:pt x="808135" y="3080168"/>
                  </a:lnTo>
                  <a:lnTo>
                    <a:pt x="857653" y="3067936"/>
                  </a:lnTo>
                  <a:lnTo>
                    <a:pt x="907039" y="3055225"/>
                  </a:lnTo>
                  <a:lnTo>
                    <a:pt x="956290" y="3042036"/>
                  </a:lnTo>
                  <a:lnTo>
                    <a:pt x="1005403" y="3028369"/>
                  </a:lnTo>
                  <a:lnTo>
                    <a:pt x="1054374" y="3014226"/>
                  </a:lnTo>
                  <a:lnTo>
                    <a:pt x="1103199" y="2999608"/>
                  </a:lnTo>
                  <a:lnTo>
                    <a:pt x="1151876" y="2984516"/>
                  </a:lnTo>
                  <a:lnTo>
                    <a:pt x="1200401" y="2968952"/>
                  </a:lnTo>
                  <a:lnTo>
                    <a:pt x="1248770" y="2952916"/>
                  </a:lnTo>
                  <a:lnTo>
                    <a:pt x="1296980" y="2936410"/>
                  </a:lnTo>
                  <a:lnTo>
                    <a:pt x="1345027" y="2919435"/>
                  </a:lnTo>
                  <a:lnTo>
                    <a:pt x="1392909" y="2901992"/>
                  </a:lnTo>
                  <a:lnTo>
                    <a:pt x="1440621" y="2884083"/>
                  </a:lnTo>
                  <a:lnTo>
                    <a:pt x="1488160" y="2865707"/>
                  </a:lnTo>
                  <a:lnTo>
                    <a:pt x="1535523" y="2846868"/>
                  </a:lnTo>
                  <a:lnTo>
                    <a:pt x="1582706" y="2827565"/>
                  </a:lnTo>
                  <a:lnTo>
                    <a:pt x="1629706" y="2807801"/>
                  </a:lnTo>
                  <a:lnTo>
                    <a:pt x="1676520" y="2787575"/>
                  </a:lnTo>
                  <a:lnTo>
                    <a:pt x="1723143" y="2766890"/>
                  </a:lnTo>
                  <a:lnTo>
                    <a:pt x="1769573" y="2745747"/>
                  </a:lnTo>
                  <a:lnTo>
                    <a:pt x="1815806" y="2724146"/>
                  </a:lnTo>
                  <a:lnTo>
                    <a:pt x="1861839" y="2702089"/>
                  </a:lnTo>
                  <a:lnTo>
                    <a:pt x="1907667" y="2679577"/>
                  </a:lnTo>
                  <a:lnTo>
                    <a:pt x="1953289" y="2656612"/>
                  </a:lnTo>
                  <a:lnTo>
                    <a:pt x="599676" y="0"/>
                  </a:lnTo>
                  <a:close/>
                </a:path>
              </a:pathLst>
            </a:custGeom>
            <a:solidFill>
              <a:srgbClr val="FF0000">
                <a:alpha val="13328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41228" y="7889780"/>
              <a:ext cx="839469" cy="3011170"/>
            </a:xfrm>
            <a:custGeom>
              <a:avLst/>
              <a:gdLst/>
              <a:ahLst/>
              <a:cxnLst/>
              <a:rect l="l" t="t" r="r" b="b"/>
              <a:pathLst>
                <a:path w="839469" h="3011170">
                  <a:moveTo>
                    <a:pt x="280238" y="0"/>
                  </a:moveTo>
                  <a:lnTo>
                    <a:pt x="233866" y="8343"/>
                  </a:lnTo>
                  <a:lnTo>
                    <a:pt x="187340" y="15712"/>
                  </a:lnTo>
                  <a:lnTo>
                    <a:pt x="140675" y="22104"/>
                  </a:lnTo>
                  <a:lnTo>
                    <a:pt x="93886" y="27517"/>
                  </a:lnTo>
                  <a:lnTo>
                    <a:pt x="46989" y="31951"/>
                  </a:lnTo>
                  <a:lnTo>
                    <a:pt x="0" y="35402"/>
                  </a:lnTo>
                  <a:lnTo>
                    <a:pt x="187222" y="3011113"/>
                  </a:lnTo>
                  <a:lnTo>
                    <a:pt x="237683" y="3007693"/>
                  </a:lnTo>
                  <a:lnTo>
                    <a:pt x="288102" y="3003786"/>
                  </a:lnTo>
                  <a:lnTo>
                    <a:pt x="338476" y="2999392"/>
                  </a:lnTo>
                  <a:lnTo>
                    <a:pt x="388800" y="2994513"/>
                  </a:lnTo>
                  <a:lnTo>
                    <a:pt x="439072" y="2989147"/>
                  </a:lnTo>
                  <a:lnTo>
                    <a:pt x="489289" y="2983295"/>
                  </a:lnTo>
                  <a:lnTo>
                    <a:pt x="539445" y="2976959"/>
                  </a:lnTo>
                  <a:lnTo>
                    <a:pt x="589539" y="2970138"/>
                  </a:lnTo>
                  <a:lnTo>
                    <a:pt x="639566" y="2962834"/>
                  </a:lnTo>
                  <a:lnTo>
                    <a:pt x="689523" y="2955045"/>
                  </a:lnTo>
                  <a:lnTo>
                    <a:pt x="739407" y="2946773"/>
                  </a:lnTo>
                  <a:lnTo>
                    <a:pt x="789214" y="2938019"/>
                  </a:lnTo>
                  <a:lnTo>
                    <a:pt x="838940" y="2928782"/>
                  </a:lnTo>
                  <a:lnTo>
                    <a:pt x="280238" y="0"/>
                  </a:lnTo>
                  <a:close/>
                </a:path>
              </a:pathLst>
            </a:custGeom>
            <a:solidFill>
              <a:srgbClr val="FF0000">
                <a:alpha val="25878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7925183"/>
              <a:ext cx="328930" cy="2986405"/>
            </a:xfrm>
            <a:custGeom>
              <a:avLst/>
              <a:gdLst/>
              <a:ahLst/>
              <a:cxnLst/>
              <a:rect l="l" t="t" r="r" b="b"/>
              <a:pathLst>
                <a:path w="328930" h="2986404">
                  <a:moveTo>
                    <a:pt x="141233" y="0"/>
                  </a:moveTo>
                  <a:lnTo>
                    <a:pt x="105954" y="1941"/>
                  </a:lnTo>
                  <a:lnTo>
                    <a:pt x="70651" y="3328"/>
                  </a:lnTo>
                  <a:lnTo>
                    <a:pt x="35331" y="4160"/>
                  </a:lnTo>
                  <a:lnTo>
                    <a:pt x="0" y="4437"/>
                  </a:lnTo>
                  <a:lnTo>
                    <a:pt x="2" y="2986031"/>
                  </a:lnTo>
                  <a:lnTo>
                    <a:pt x="54781" y="2985744"/>
                  </a:lnTo>
                  <a:lnTo>
                    <a:pt x="109550" y="2984884"/>
                  </a:lnTo>
                  <a:lnTo>
                    <a:pt x="164307" y="2983450"/>
                  </a:lnTo>
                  <a:lnTo>
                    <a:pt x="219045" y="2981442"/>
                  </a:lnTo>
                  <a:lnTo>
                    <a:pt x="273761" y="2978862"/>
                  </a:lnTo>
                  <a:lnTo>
                    <a:pt x="328450" y="2975709"/>
                  </a:lnTo>
                  <a:lnTo>
                    <a:pt x="141233" y="0"/>
                  </a:lnTo>
                  <a:close/>
                </a:path>
              </a:pathLst>
            </a:custGeom>
            <a:solidFill>
              <a:srgbClr val="FF0000">
                <a:alpha val="3919"/>
              </a:srgbClr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48440" y="812174"/>
            <a:ext cx="1611784" cy="1159378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 defTabSz="415869">
              <a:spcBef>
                <a:spcPts val="64"/>
              </a:spcBef>
            </a:pPr>
            <a:r>
              <a:rPr sz="7481" kern="0" spc="70" dirty="0">
                <a:solidFill>
                  <a:srgbClr val="FFFFFF"/>
                </a:solidFill>
                <a:latin typeface="Trebuchet MS"/>
                <a:cs typeface="Trebuchet MS"/>
              </a:rPr>
              <a:t>80%</a:t>
            </a:r>
            <a:endParaRPr sz="7481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8440" y="2026335"/>
            <a:ext cx="4852680" cy="940319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defTabSz="415869">
              <a:spcBef>
                <a:spcPts val="45"/>
              </a:spcBef>
            </a:pPr>
            <a:r>
              <a:rPr sz="2024" kern="0" spc="-136" dirty="0">
                <a:solidFill>
                  <a:srgbClr val="FFFFFF"/>
                </a:solidFill>
                <a:latin typeface="Lucida Sans Unicode"/>
                <a:cs typeface="Lucida Sans Unicode"/>
              </a:rPr>
              <a:t>of</a:t>
            </a:r>
            <a:r>
              <a:rPr sz="2024" kern="0" spc="-19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16" dirty="0">
                <a:solidFill>
                  <a:srgbClr val="FFFFFF"/>
                </a:solidFill>
                <a:latin typeface="Lucida Sans Unicode"/>
                <a:cs typeface="Lucida Sans Unicode"/>
              </a:rPr>
              <a:t>the</a:t>
            </a:r>
            <a:r>
              <a:rPr sz="2024" kern="0" spc="-19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36" dirty="0">
                <a:solidFill>
                  <a:srgbClr val="FFFFFF"/>
                </a:solidFill>
                <a:latin typeface="Lucida Sans Unicode"/>
                <a:cs typeface="Lucida Sans Unicode"/>
              </a:rPr>
              <a:t>most</a:t>
            </a:r>
            <a:r>
              <a:rPr sz="2024" kern="0" spc="-18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34" dirty="0">
                <a:solidFill>
                  <a:srgbClr val="FFFFFF"/>
                </a:solidFill>
                <a:latin typeface="Lucida Sans Unicode"/>
                <a:cs typeface="Lucida Sans Unicode"/>
              </a:rPr>
              <a:t>frequent</a:t>
            </a:r>
            <a:r>
              <a:rPr sz="2024" kern="0" spc="-189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9" dirty="0">
                <a:solidFill>
                  <a:srgbClr val="FFFFFF"/>
                </a:solidFill>
                <a:latin typeface="Lucida Sans Unicode"/>
                <a:cs typeface="Lucida Sans Unicode"/>
              </a:rPr>
              <a:t>CWEs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5776" defTabSz="415869">
              <a:spcBef>
                <a:spcPts val="11"/>
              </a:spcBef>
            </a:pPr>
            <a:r>
              <a:rPr sz="2024" kern="0" spc="-116" dirty="0">
                <a:solidFill>
                  <a:srgbClr val="FFFFFF"/>
                </a:solidFill>
                <a:latin typeface="Lucida Sans Unicode"/>
                <a:cs typeface="Lucida Sans Unicode"/>
              </a:rPr>
              <a:t>are</a:t>
            </a:r>
            <a:r>
              <a:rPr sz="2024" kern="0" spc="-18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b="1" kern="0" spc="-77" dirty="0">
                <a:solidFill>
                  <a:srgbClr val="FFFFFF"/>
                </a:solidFill>
                <a:latin typeface="Trebuchet MS"/>
                <a:cs typeface="Trebuchet MS"/>
              </a:rPr>
              <a:t>not</a:t>
            </a:r>
            <a:r>
              <a:rPr sz="2024" b="1" kern="0" spc="-152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24" b="1" kern="0" spc="-59" dirty="0">
                <a:solidFill>
                  <a:srgbClr val="FFFFFF"/>
                </a:solidFill>
                <a:latin typeface="Trebuchet MS"/>
                <a:cs typeface="Trebuchet MS"/>
              </a:rPr>
              <a:t>addressed</a:t>
            </a:r>
            <a:r>
              <a:rPr sz="2024" b="1" kern="0" spc="-148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24" kern="0" spc="-152" dirty="0">
                <a:solidFill>
                  <a:srgbClr val="FFFFFF"/>
                </a:solidFill>
                <a:latin typeface="Lucida Sans Unicode"/>
                <a:cs typeface="Lucida Sans Unicode"/>
              </a:rPr>
              <a:t>by</a:t>
            </a:r>
            <a:r>
              <a:rPr sz="2024" kern="0" spc="-182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46" dirty="0">
                <a:solidFill>
                  <a:srgbClr val="FFFFFF"/>
                </a:solidFill>
                <a:latin typeface="Lucida Sans Unicode"/>
                <a:cs typeface="Lucida Sans Unicode"/>
              </a:rPr>
              <a:t>solutions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5776" defTabSz="415869">
              <a:spcBef>
                <a:spcPts val="9"/>
              </a:spcBef>
            </a:pPr>
            <a:r>
              <a:rPr sz="2024" kern="0" spc="-102" dirty="0">
                <a:solidFill>
                  <a:srgbClr val="FFFFFF"/>
                </a:solidFill>
                <a:latin typeface="Lucida Sans Unicode"/>
                <a:cs typeface="Lucida Sans Unicode"/>
              </a:rPr>
              <a:t>with</a:t>
            </a:r>
            <a:r>
              <a:rPr sz="2024" kern="0" spc="-18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39" dirty="0">
                <a:solidFill>
                  <a:srgbClr val="FFFFFF"/>
                </a:solidFill>
                <a:latin typeface="Lucida Sans Unicode"/>
                <a:cs typeface="Lucida Sans Unicode"/>
              </a:rPr>
              <a:t>specific</a:t>
            </a:r>
            <a:r>
              <a:rPr sz="2024" kern="0" spc="-18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39" dirty="0">
                <a:solidFill>
                  <a:srgbClr val="FFFFFF"/>
                </a:solidFill>
                <a:latin typeface="Lucida Sans Unicode"/>
                <a:cs typeface="Lucida Sans Unicode"/>
              </a:rPr>
              <a:t>capabilities</a:t>
            </a:r>
            <a:r>
              <a:rPr sz="2024" kern="0" spc="-184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61" dirty="0">
                <a:solidFill>
                  <a:srgbClr val="FFFFFF"/>
                </a:solidFill>
                <a:latin typeface="Lucida Sans Unicode"/>
                <a:cs typeface="Lucida Sans Unicode"/>
              </a:rPr>
              <a:t>in</a:t>
            </a:r>
            <a:r>
              <a:rPr sz="2024" kern="0" spc="-184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16" dirty="0">
                <a:solidFill>
                  <a:srgbClr val="FFFFFF"/>
                </a:solidFill>
                <a:latin typeface="Lucida Sans Unicode"/>
                <a:cs typeface="Lucida Sans Unicode"/>
              </a:rPr>
              <a:t>the</a:t>
            </a:r>
            <a:r>
              <a:rPr sz="2024" kern="0" spc="-18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MSSP’s</a:t>
            </a:r>
            <a:r>
              <a:rPr sz="2024" kern="0" spc="-184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024" kern="0" spc="-146" dirty="0">
                <a:solidFill>
                  <a:srgbClr val="FFFFFF"/>
                </a:solidFill>
                <a:latin typeface="Lucida Sans Unicode"/>
                <a:cs typeface="Lucida Sans Unicode"/>
              </a:rPr>
              <a:t>stack.</a:t>
            </a:r>
            <a:endParaRPr sz="2024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72728" y="796815"/>
            <a:ext cx="8434358" cy="0"/>
          </a:xfrm>
          <a:custGeom>
            <a:avLst/>
            <a:gdLst/>
            <a:ahLst/>
            <a:cxnLst/>
            <a:rect l="l" t="t" r="r" b="b"/>
            <a:pathLst>
              <a:path w="18545175">
                <a:moveTo>
                  <a:pt x="0" y="0"/>
                </a:moveTo>
                <a:lnTo>
                  <a:pt x="18544587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8440" y="229665"/>
            <a:ext cx="1250786" cy="473994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/>
          <a:p>
            <a:pPr marL="10686" defTabSz="415869">
              <a:spcBef>
                <a:spcPts val="250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5776" defTabSz="415869">
              <a:spcBef>
                <a:spcPts val="509"/>
              </a:spcBef>
            </a:pPr>
            <a:r>
              <a:rPr sz="1796" b="1" kern="0" spc="-123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1796" b="1" kern="0" spc="-146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796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problem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9587" y="4799653"/>
            <a:ext cx="2562508" cy="102295"/>
          </a:xfrm>
          <a:prstGeom prst="rect">
            <a:avLst/>
          </a:prstGeom>
        </p:spPr>
        <p:txBody>
          <a:bodyPr vert="horz" wrap="square" lIns="0" tIns="11263" rIns="0" bIns="0" rtlCol="0">
            <a:spAutoFit/>
          </a:bodyPr>
          <a:lstStyle/>
          <a:p>
            <a:pPr defTabSz="415869">
              <a:spcBef>
                <a:spcPts val="89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874818" y="0"/>
            <a:ext cx="5268550" cy="5143211"/>
            <a:chOff x="8519111" y="0"/>
            <a:chExt cx="11584305" cy="113087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9"/>
              <a:ext cx="268892" cy="26386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519111" y="0"/>
              <a:ext cx="11584305" cy="11308715"/>
            </a:xfrm>
            <a:custGeom>
              <a:avLst/>
              <a:gdLst/>
              <a:ahLst/>
              <a:cxnLst/>
              <a:rect l="l" t="t" r="r" b="b"/>
              <a:pathLst>
                <a:path w="11584305" h="11308715">
                  <a:moveTo>
                    <a:pt x="11583678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1583678" y="11308556"/>
                  </a:lnTo>
                  <a:lnTo>
                    <a:pt x="11583678" y="0"/>
                  </a:lnTo>
                  <a:close/>
                </a:path>
              </a:pathLst>
            </a:custGeom>
            <a:solidFill>
              <a:srgbClr val="ECF4F9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7820337" y="8939897"/>
              <a:ext cx="1400175" cy="1714500"/>
            </a:xfrm>
            <a:custGeom>
              <a:avLst/>
              <a:gdLst/>
              <a:ahLst/>
              <a:cxnLst/>
              <a:rect l="l" t="t" r="r" b="b"/>
              <a:pathLst>
                <a:path w="1400175" h="1714500">
                  <a:moveTo>
                    <a:pt x="1064920" y="1511300"/>
                  </a:moveTo>
                  <a:lnTo>
                    <a:pt x="331293" y="1511300"/>
                  </a:lnTo>
                  <a:lnTo>
                    <a:pt x="356978" y="1524000"/>
                  </a:lnTo>
                  <a:lnTo>
                    <a:pt x="369789" y="1536700"/>
                  </a:lnTo>
                  <a:lnTo>
                    <a:pt x="604682" y="1676400"/>
                  </a:lnTo>
                  <a:lnTo>
                    <a:pt x="665780" y="1714500"/>
                  </a:lnTo>
                  <a:lnTo>
                    <a:pt x="705779" y="1714500"/>
                  </a:lnTo>
                  <a:lnTo>
                    <a:pt x="1064920" y="1511300"/>
                  </a:lnTo>
                  <a:close/>
                </a:path>
                <a:path w="1400175" h="1714500">
                  <a:moveTo>
                    <a:pt x="1399297" y="266700"/>
                  </a:moveTo>
                  <a:lnTo>
                    <a:pt x="73" y="266700"/>
                  </a:lnTo>
                  <a:lnTo>
                    <a:pt x="0" y="927100"/>
                  </a:lnTo>
                  <a:lnTo>
                    <a:pt x="430" y="965200"/>
                  </a:lnTo>
                  <a:lnTo>
                    <a:pt x="2339" y="1003300"/>
                  </a:lnTo>
                  <a:lnTo>
                    <a:pt x="6701" y="1041400"/>
                  </a:lnTo>
                  <a:lnTo>
                    <a:pt x="15742" y="1092200"/>
                  </a:lnTo>
                  <a:lnTo>
                    <a:pt x="28644" y="1143000"/>
                  </a:lnTo>
                  <a:lnTo>
                    <a:pt x="45262" y="1193800"/>
                  </a:lnTo>
                  <a:lnTo>
                    <a:pt x="65454" y="1231900"/>
                  </a:lnTo>
                  <a:lnTo>
                    <a:pt x="89076" y="1282700"/>
                  </a:lnTo>
                  <a:lnTo>
                    <a:pt x="115986" y="1320800"/>
                  </a:lnTo>
                  <a:lnTo>
                    <a:pt x="146039" y="1358900"/>
                  </a:lnTo>
                  <a:lnTo>
                    <a:pt x="179093" y="1397000"/>
                  </a:lnTo>
                  <a:lnTo>
                    <a:pt x="211017" y="1435100"/>
                  </a:lnTo>
                  <a:lnTo>
                    <a:pt x="245022" y="1460500"/>
                  </a:lnTo>
                  <a:lnTo>
                    <a:pt x="280910" y="1485900"/>
                  </a:lnTo>
                  <a:lnTo>
                    <a:pt x="318482" y="1511300"/>
                  </a:lnTo>
                  <a:lnTo>
                    <a:pt x="1075328" y="1511300"/>
                  </a:lnTo>
                  <a:lnTo>
                    <a:pt x="1120401" y="1473200"/>
                  </a:lnTo>
                  <a:lnTo>
                    <a:pt x="1162798" y="1447800"/>
                  </a:lnTo>
                  <a:lnTo>
                    <a:pt x="1202332" y="1409700"/>
                  </a:lnTo>
                  <a:lnTo>
                    <a:pt x="1238815" y="1371600"/>
                  </a:lnTo>
                  <a:lnTo>
                    <a:pt x="1272061" y="1333500"/>
                  </a:lnTo>
                  <a:lnTo>
                    <a:pt x="1301882" y="1282700"/>
                  </a:lnTo>
                  <a:lnTo>
                    <a:pt x="1328092" y="1244600"/>
                  </a:lnTo>
                  <a:lnTo>
                    <a:pt x="1350503" y="1193800"/>
                  </a:lnTo>
                  <a:lnTo>
                    <a:pt x="1368625" y="1143000"/>
                  </a:lnTo>
                  <a:lnTo>
                    <a:pt x="1379101" y="1104900"/>
                  </a:lnTo>
                  <a:lnTo>
                    <a:pt x="598505" y="1104900"/>
                  </a:lnTo>
                  <a:lnTo>
                    <a:pt x="595280" y="1092200"/>
                  </a:lnTo>
                  <a:lnTo>
                    <a:pt x="596536" y="1079500"/>
                  </a:lnTo>
                  <a:lnTo>
                    <a:pt x="597437" y="1079500"/>
                  </a:lnTo>
                  <a:lnTo>
                    <a:pt x="598149" y="1066800"/>
                  </a:lnTo>
                  <a:lnTo>
                    <a:pt x="599405" y="1066800"/>
                  </a:lnTo>
                  <a:lnTo>
                    <a:pt x="600128" y="1054100"/>
                  </a:lnTo>
                  <a:lnTo>
                    <a:pt x="603143" y="1041400"/>
                  </a:lnTo>
                  <a:lnTo>
                    <a:pt x="608404" y="1003300"/>
                  </a:lnTo>
                  <a:lnTo>
                    <a:pt x="611070" y="990600"/>
                  </a:lnTo>
                  <a:lnTo>
                    <a:pt x="626137" y="889000"/>
                  </a:lnTo>
                  <a:lnTo>
                    <a:pt x="617330" y="876300"/>
                  </a:lnTo>
                  <a:lnTo>
                    <a:pt x="608960" y="876300"/>
                  </a:lnTo>
                  <a:lnTo>
                    <a:pt x="601061" y="863600"/>
                  </a:lnTo>
                  <a:lnTo>
                    <a:pt x="590798" y="863600"/>
                  </a:lnTo>
                  <a:lnTo>
                    <a:pt x="583939" y="850900"/>
                  </a:lnTo>
                  <a:lnTo>
                    <a:pt x="577635" y="838200"/>
                  </a:lnTo>
                  <a:lnTo>
                    <a:pt x="571902" y="838200"/>
                  </a:lnTo>
                  <a:lnTo>
                    <a:pt x="566757" y="825500"/>
                  </a:lnTo>
                  <a:lnTo>
                    <a:pt x="566579" y="825500"/>
                  </a:lnTo>
                  <a:lnTo>
                    <a:pt x="564778" y="812800"/>
                  </a:lnTo>
                  <a:lnTo>
                    <a:pt x="561019" y="812800"/>
                  </a:lnTo>
                  <a:lnTo>
                    <a:pt x="558527" y="800100"/>
                  </a:lnTo>
                  <a:lnTo>
                    <a:pt x="556441" y="800100"/>
                  </a:lnTo>
                  <a:lnTo>
                    <a:pt x="554758" y="787400"/>
                  </a:lnTo>
                  <a:lnTo>
                    <a:pt x="553480" y="774700"/>
                  </a:lnTo>
                  <a:lnTo>
                    <a:pt x="551978" y="749300"/>
                  </a:lnTo>
                  <a:lnTo>
                    <a:pt x="556781" y="723900"/>
                  </a:lnTo>
                  <a:lnTo>
                    <a:pt x="567736" y="685800"/>
                  </a:lnTo>
                  <a:lnTo>
                    <a:pt x="584694" y="660400"/>
                  </a:lnTo>
                  <a:lnTo>
                    <a:pt x="591332" y="660400"/>
                  </a:lnTo>
                  <a:lnTo>
                    <a:pt x="598505" y="647700"/>
                  </a:lnTo>
                  <a:lnTo>
                    <a:pt x="606222" y="647700"/>
                  </a:lnTo>
                  <a:lnTo>
                    <a:pt x="609091" y="635000"/>
                  </a:lnTo>
                  <a:lnTo>
                    <a:pt x="624881" y="635000"/>
                  </a:lnTo>
                  <a:lnTo>
                    <a:pt x="632245" y="622300"/>
                  </a:lnTo>
                  <a:lnTo>
                    <a:pt x="656451" y="622300"/>
                  </a:lnTo>
                  <a:lnTo>
                    <a:pt x="658608" y="609600"/>
                  </a:lnTo>
                  <a:lnTo>
                    <a:pt x="1399090" y="609600"/>
                  </a:lnTo>
                  <a:lnTo>
                    <a:pt x="1399119" y="444500"/>
                  </a:lnTo>
                  <a:lnTo>
                    <a:pt x="1399297" y="444500"/>
                  </a:lnTo>
                  <a:lnTo>
                    <a:pt x="1399474" y="406400"/>
                  </a:lnTo>
                  <a:lnTo>
                    <a:pt x="1399768" y="355600"/>
                  </a:lnTo>
                  <a:lnTo>
                    <a:pt x="1399827" y="317500"/>
                  </a:lnTo>
                  <a:lnTo>
                    <a:pt x="1399297" y="279400"/>
                  </a:lnTo>
                  <a:lnTo>
                    <a:pt x="1399297" y="266700"/>
                  </a:lnTo>
                  <a:close/>
                </a:path>
                <a:path w="1400175" h="1714500">
                  <a:moveTo>
                    <a:pt x="1399090" y="609600"/>
                  </a:moveTo>
                  <a:lnTo>
                    <a:pt x="723182" y="609600"/>
                  </a:lnTo>
                  <a:lnTo>
                    <a:pt x="751236" y="622300"/>
                  </a:lnTo>
                  <a:lnTo>
                    <a:pt x="776867" y="635000"/>
                  </a:lnTo>
                  <a:lnTo>
                    <a:pt x="799469" y="647700"/>
                  </a:lnTo>
                  <a:lnTo>
                    <a:pt x="818435" y="673100"/>
                  </a:lnTo>
                  <a:lnTo>
                    <a:pt x="822749" y="673100"/>
                  </a:lnTo>
                  <a:lnTo>
                    <a:pt x="825430" y="685800"/>
                  </a:lnTo>
                  <a:lnTo>
                    <a:pt x="830100" y="685800"/>
                  </a:lnTo>
                  <a:lnTo>
                    <a:pt x="832257" y="698500"/>
                  </a:lnTo>
                  <a:lnTo>
                    <a:pt x="835838" y="698500"/>
                  </a:lnTo>
                  <a:lnTo>
                    <a:pt x="839073" y="711200"/>
                  </a:lnTo>
                  <a:lnTo>
                    <a:pt x="841220" y="711200"/>
                  </a:lnTo>
                  <a:lnTo>
                    <a:pt x="842832" y="723900"/>
                  </a:lnTo>
                  <a:lnTo>
                    <a:pt x="843911" y="723900"/>
                  </a:lnTo>
                  <a:lnTo>
                    <a:pt x="844455" y="736600"/>
                  </a:lnTo>
                  <a:lnTo>
                    <a:pt x="845557" y="736600"/>
                  </a:lnTo>
                  <a:lnTo>
                    <a:pt x="846424" y="749300"/>
                  </a:lnTo>
                  <a:lnTo>
                    <a:pt x="847023" y="749300"/>
                  </a:lnTo>
                  <a:lnTo>
                    <a:pt x="847324" y="762000"/>
                  </a:lnTo>
                  <a:lnTo>
                    <a:pt x="846424" y="762000"/>
                  </a:lnTo>
                  <a:lnTo>
                    <a:pt x="845890" y="774700"/>
                  </a:lnTo>
                  <a:lnTo>
                    <a:pt x="844811" y="774700"/>
                  </a:lnTo>
                  <a:lnTo>
                    <a:pt x="843911" y="787400"/>
                  </a:lnTo>
                  <a:lnTo>
                    <a:pt x="841942" y="787400"/>
                  </a:lnTo>
                  <a:lnTo>
                    <a:pt x="841764" y="800100"/>
                  </a:lnTo>
                  <a:lnTo>
                    <a:pt x="837995" y="800100"/>
                  </a:lnTo>
                  <a:lnTo>
                    <a:pt x="837450" y="812800"/>
                  </a:lnTo>
                  <a:lnTo>
                    <a:pt x="832791" y="812800"/>
                  </a:lnTo>
                  <a:lnTo>
                    <a:pt x="832068" y="825500"/>
                  </a:lnTo>
                  <a:lnTo>
                    <a:pt x="826152" y="825500"/>
                  </a:lnTo>
                  <a:lnTo>
                    <a:pt x="825796" y="838200"/>
                  </a:lnTo>
                  <a:lnTo>
                    <a:pt x="817901" y="838200"/>
                  </a:lnTo>
                  <a:lnTo>
                    <a:pt x="817179" y="850900"/>
                  </a:lnTo>
                  <a:lnTo>
                    <a:pt x="808038" y="850900"/>
                  </a:lnTo>
                  <a:lnTo>
                    <a:pt x="806603" y="863600"/>
                  </a:lnTo>
                  <a:lnTo>
                    <a:pt x="794404" y="863600"/>
                  </a:lnTo>
                  <a:lnTo>
                    <a:pt x="793860" y="876300"/>
                  </a:lnTo>
                  <a:lnTo>
                    <a:pt x="777536" y="876300"/>
                  </a:lnTo>
                  <a:lnTo>
                    <a:pt x="776457" y="889000"/>
                  </a:lnTo>
                  <a:lnTo>
                    <a:pt x="773410" y="889000"/>
                  </a:lnTo>
                  <a:lnTo>
                    <a:pt x="773955" y="901700"/>
                  </a:lnTo>
                  <a:lnTo>
                    <a:pt x="787918" y="990600"/>
                  </a:lnTo>
                  <a:lnTo>
                    <a:pt x="794861" y="1041400"/>
                  </a:lnTo>
                  <a:lnTo>
                    <a:pt x="801755" y="1079500"/>
                  </a:lnTo>
                  <a:lnTo>
                    <a:pt x="802289" y="1092200"/>
                  </a:lnTo>
                  <a:lnTo>
                    <a:pt x="799965" y="1092200"/>
                  </a:lnTo>
                  <a:lnTo>
                    <a:pt x="799598" y="1104900"/>
                  </a:lnTo>
                  <a:lnTo>
                    <a:pt x="1379101" y="1104900"/>
                  </a:lnTo>
                  <a:lnTo>
                    <a:pt x="1382593" y="1092200"/>
                  </a:lnTo>
                  <a:lnTo>
                    <a:pt x="1392356" y="1041400"/>
                  </a:lnTo>
                  <a:lnTo>
                    <a:pt x="1397863" y="990600"/>
                  </a:lnTo>
                  <a:lnTo>
                    <a:pt x="1398664" y="977900"/>
                  </a:lnTo>
                  <a:lnTo>
                    <a:pt x="1399029" y="952500"/>
                  </a:lnTo>
                  <a:lnTo>
                    <a:pt x="1399090" y="609600"/>
                  </a:lnTo>
                  <a:close/>
                </a:path>
                <a:path w="1400175" h="1714500">
                  <a:moveTo>
                    <a:pt x="1284329" y="254000"/>
                  </a:moveTo>
                  <a:lnTo>
                    <a:pt x="112454" y="254000"/>
                  </a:lnTo>
                  <a:lnTo>
                    <a:pt x="65166" y="266700"/>
                  </a:lnTo>
                  <a:lnTo>
                    <a:pt x="1332753" y="266700"/>
                  </a:lnTo>
                  <a:lnTo>
                    <a:pt x="1284329" y="254000"/>
                  </a:lnTo>
                  <a:close/>
                </a:path>
                <a:path w="1400175" h="1714500">
                  <a:moveTo>
                    <a:pt x="712061" y="0"/>
                  </a:moveTo>
                  <a:lnTo>
                    <a:pt x="686764" y="0"/>
                  </a:lnTo>
                  <a:lnTo>
                    <a:pt x="647172" y="25400"/>
                  </a:lnTo>
                  <a:lnTo>
                    <a:pt x="607363" y="63500"/>
                  </a:lnTo>
                  <a:lnTo>
                    <a:pt x="566713" y="88900"/>
                  </a:lnTo>
                  <a:lnTo>
                    <a:pt x="482091" y="139700"/>
                  </a:lnTo>
                  <a:lnTo>
                    <a:pt x="438426" y="165100"/>
                  </a:lnTo>
                  <a:lnTo>
                    <a:pt x="393703" y="190500"/>
                  </a:lnTo>
                  <a:lnTo>
                    <a:pt x="159471" y="254000"/>
                  </a:lnTo>
                  <a:lnTo>
                    <a:pt x="1236181" y="254000"/>
                  </a:lnTo>
                  <a:lnTo>
                    <a:pt x="1048240" y="203200"/>
                  </a:lnTo>
                  <a:lnTo>
                    <a:pt x="1000176" y="177800"/>
                  </a:lnTo>
                  <a:lnTo>
                    <a:pt x="953273" y="165100"/>
                  </a:lnTo>
                  <a:lnTo>
                    <a:pt x="907617" y="139700"/>
                  </a:lnTo>
                  <a:lnTo>
                    <a:pt x="863291" y="114300"/>
                  </a:lnTo>
                  <a:lnTo>
                    <a:pt x="820381" y="88900"/>
                  </a:lnTo>
                  <a:lnTo>
                    <a:pt x="778970" y="50800"/>
                  </a:lnTo>
                  <a:lnTo>
                    <a:pt x="712061" y="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369705" y="1089141"/>
            <a:ext cx="3036715" cy="2034185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/>
          <a:p>
            <a:pPr marL="5776" marR="258474" defTabSz="415869">
              <a:spcBef>
                <a:spcPts val="52"/>
              </a:spcBef>
            </a:pPr>
            <a:r>
              <a:rPr sz="1342" kern="0" spc="-11" dirty="0">
                <a:solidFill>
                  <a:srgbClr val="5E2DD0"/>
                </a:solidFill>
                <a:latin typeface="Verdana"/>
                <a:cs typeface="Verdana"/>
              </a:rPr>
              <a:t>Detection</a:t>
            </a:r>
            <a:r>
              <a:rPr sz="1342" kern="0" spc="-136" dirty="0">
                <a:solidFill>
                  <a:srgbClr val="5E2DD0"/>
                </a:solidFill>
                <a:latin typeface="Verdana"/>
                <a:cs typeface="Verdana"/>
              </a:rPr>
              <a:t> G</a:t>
            </a:r>
            <a:r>
              <a:rPr sz="1342" kern="0" spc="-134" dirty="0">
                <a:solidFill>
                  <a:srgbClr val="5E2DD0"/>
                </a:solidFill>
                <a:latin typeface="Verdana"/>
                <a:cs typeface="Verdana"/>
              </a:rPr>
              <a:t> </a:t>
            </a:r>
            <a:r>
              <a:rPr sz="1342" kern="0" dirty="0">
                <a:solidFill>
                  <a:srgbClr val="5E2DD0"/>
                </a:solidFill>
                <a:latin typeface="Verdana"/>
                <a:cs typeface="Verdana"/>
              </a:rPr>
              <a:t>Response</a:t>
            </a:r>
            <a:r>
              <a:rPr sz="1342" kern="0" spc="-132" dirty="0">
                <a:solidFill>
                  <a:srgbClr val="5E2DD0"/>
                </a:solidFill>
                <a:latin typeface="Verdana"/>
                <a:cs typeface="Verdana"/>
              </a:rPr>
              <a:t> </a:t>
            </a:r>
            <a:r>
              <a:rPr sz="1046" kern="0" spc="32" dirty="0">
                <a:solidFill>
                  <a:srgbClr val="111227"/>
                </a:solidFill>
                <a:latin typeface="Tahoma"/>
                <a:cs typeface="Tahoma"/>
              </a:rPr>
              <a:t>solutions</a:t>
            </a:r>
            <a:r>
              <a:rPr sz="1046" kern="0" spc="4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11" dirty="0">
                <a:solidFill>
                  <a:srgbClr val="111227"/>
                </a:solidFill>
                <a:latin typeface="Tahoma"/>
                <a:cs typeface="Tahoma"/>
              </a:rPr>
              <a:t>are </a:t>
            </a:r>
            <a:r>
              <a:rPr sz="1046" kern="0" spc="39" dirty="0">
                <a:solidFill>
                  <a:srgbClr val="111227"/>
                </a:solidFill>
                <a:latin typeface="Tahoma"/>
                <a:cs typeface="Tahoma"/>
              </a:rPr>
              <a:t>security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7" dirty="0">
                <a:solidFill>
                  <a:srgbClr val="111227"/>
                </a:solidFill>
                <a:latin typeface="Tahoma"/>
                <a:cs typeface="Tahoma"/>
              </a:rPr>
              <a:t>platforms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that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continuously</a:t>
            </a:r>
            <a:r>
              <a:rPr sz="1046" kern="0" spc="34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monitor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  <a:p>
            <a:pPr marL="5776" marR="252121" defTabSz="415869">
              <a:lnSpc>
                <a:spcPts val="1233"/>
              </a:lnSpc>
              <a:spcBef>
                <a:spcPts val="82"/>
              </a:spcBef>
            </a:pPr>
            <a:r>
              <a:rPr sz="1046" kern="0" spc="55" dirty="0">
                <a:solidFill>
                  <a:srgbClr val="111227"/>
                </a:solidFill>
                <a:latin typeface="Tahoma"/>
                <a:cs typeface="Tahoma"/>
              </a:rPr>
              <a:t>specific</a:t>
            </a:r>
            <a:r>
              <a:rPr sz="1046" kern="0" spc="30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48" dirty="0">
                <a:solidFill>
                  <a:srgbClr val="111227"/>
                </a:solidFill>
                <a:latin typeface="Tahoma"/>
                <a:cs typeface="Tahoma"/>
              </a:rPr>
              <a:t>domains—</a:t>
            </a:r>
            <a:r>
              <a:rPr sz="1046" kern="0" spc="50" dirty="0">
                <a:solidFill>
                  <a:srgbClr val="111227"/>
                </a:solidFill>
                <a:latin typeface="Tahoma"/>
                <a:cs typeface="Tahoma"/>
              </a:rPr>
              <a:t>such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2" dirty="0">
                <a:solidFill>
                  <a:srgbClr val="111227"/>
                </a:solidFill>
                <a:latin typeface="Tahoma"/>
                <a:cs typeface="Tahoma"/>
              </a:rPr>
              <a:t>as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4" dirty="0">
                <a:solidFill>
                  <a:srgbClr val="111227"/>
                </a:solidFill>
                <a:latin typeface="Tahoma"/>
                <a:cs typeface="Tahoma"/>
              </a:rPr>
              <a:t>endpoints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(EDR), </a:t>
            </a:r>
            <a:r>
              <a:rPr sz="1046" kern="0" spc="39" dirty="0">
                <a:solidFill>
                  <a:srgbClr val="111227"/>
                </a:solidFill>
                <a:latin typeface="Tahoma"/>
                <a:cs typeface="Tahoma"/>
              </a:rPr>
              <a:t>networks</a:t>
            </a:r>
            <a:r>
              <a:rPr sz="1046" kern="0" spc="4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(NDR),</a:t>
            </a:r>
            <a:r>
              <a:rPr sz="1046" kern="0" spc="57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identity</a:t>
            </a:r>
            <a:r>
              <a:rPr sz="1046" kern="0" spc="4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11" dirty="0">
                <a:solidFill>
                  <a:srgbClr val="111227"/>
                </a:solidFill>
                <a:latin typeface="Tahoma"/>
                <a:cs typeface="Tahoma"/>
              </a:rPr>
              <a:t>(IDR),</a:t>
            </a:r>
            <a:r>
              <a:rPr sz="1046" kern="0" spc="6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or</a:t>
            </a:r>
            <a:r>
              <a:rPr sz="1046" kern="0" spc="4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multiple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  <a:p>
            <a:pPr marL="5776" marR="95881" defTabSz="415869">
              <a:lnSpc>
                <a:spcPts val="1269"/>
              </a:lnSpc>
              <a:spcBef>
                <a:spcPts val="18"/>
              </a:spcBef>
            </a:pPr>
            <a:r>
              <a:rPr sz="1046" kern="0" spc="23" dirty="0">
                <a:solidFill>
                  <a:srgbClr val="111227"/>
                </a:solidFill>
                <a:latin typeface="Tahoma"/>
                <a:cs typeface="Tahoma"/>
              </a:rPr>
              <a:t>telemetry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55" dirty="0">
                <a:solidFill>
                  <a:srgbClr val="111227"/>
                </a:solidFill>
                <a:latin typeface="Tahoma"/>
                <a:cs typeface="Tahoma"/>
              </a:rPr>
              <a:t>sources</a:t>
            </a:r>
            <a:r>
              <a:rPr sz="1046" kern="0" spc="30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(XDR)—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to</a:t>
            </a:r>
            <a:r>
              <a:rPr sz="1046" kern="0" spc="23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7" dirty="0">
                <a:solidFill>
                  <a:srgbClr val="111227"/>
                </a:solidFill>
                <a:latin typeface="Tahoma"/>
                <a:cs typeface="Tahoma"/>
              </a:rPr>
              <a:t>identify </a:t>
            </a:r>
            <a:r>
              <a:rPr sz="1046" kern="0" spc="20" dirty="0">
                <a:solidFill>
                  <a:srgbClr val="111227"/>
                </a:solidFill>
                <a:latin typeface="Tahoma"/>
                <a:cs typeface="Tahoma"/>
              </a:rPr>
              <a:t>threats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11" dirty="0">
                <a:solidFill>
                  <a:srgbClr val="111227"/>
                </a:solidFill>
                <a:latin typeface="Tahoma"/>
                <a:cs typeface="Tahoma"/>
              </a:rPr>
              <a:t>in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real</a:t>
            </a:r>
            <a:r>
              <a:rPr sz="1046" kern="0" spc="4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time</a:t>
            </a:r>
            <a:r>
              <a:rPr sz="1046" kern="0" spc="57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and</a:t>
            </a:r>
            <a:r>
              <a:rPr sz="1046" kern="0" spc="5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4" dirty="0">
                <a:solidFill>
                  <a:srgbClr val="111227"/>
                </a:solidFill>
                <a:latin typeface="Tahoma"/>
                <a:cs typeface="Tahoma"/>
              </a:rPr>
              <a:t>enable</a:t>
            </a:r>
            <a:r>
              <a:rPr sz="1046" kern="0" spc="59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rapid,</a:t>
            </a:r>
            <a:r>
              <a:rPr sz="1046" kern="0" spc="82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7" dirty="0">
                <a:solidFill>
                  <a:srgbClr val="111227"/>
                </a:solidFill>
                <a:latin typeface="Tahoma"/>
                <a:cs typeface="Tahoma"/>
              </a:rPr>
              <a:t>often</a:t>
            </a:r>
            <a:r>
              <a:rPr sz="1046" kern="0" spc="50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automated,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  <a:p>
            <a:pPr marL="5776" defTabSz="415869">
              <a:lnSpc>
                <a:spcPts val="1198"/>
              </a:lnSpc>
            </a:pPr>
            <a:r>
              <a:rPr sz="1046" kern="0" spc="48" dirty="0">
                <a:solidFill>
                  <a:srgbClr val="111227"/>
                </a:solidFill>
                <a:latin typeface="Tahoma"/>
                <a:cs typeface="Tahoma"/>
              </a:rPr>
              <a:t>response</a:t>
            </a:r>
            <a:r>
              <a:rPr sz="1046" kern="0" spc="23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6" dirty="0">
                <a:solidFill>
                  <a:srgbClr val="111227"/>
                </a:solidFill>
                <a:latin typeface="Tahoma"/>
                <a:cs typeface="Tahoma"/>
              </a:rPr>
              <a:t>actions</a:t>
            </a:r>
            <a:r>
              <a:rPr sz="1046" kern="0" spc="27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to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0" dirty="0">
                <a:solidFill>
                  <a:srgbClr val="111227"/>
                </a:solidFill>
                <a:latin typeface="Tahoma"/>
                <a:cs typeface="Tahoma"/>
              </a:rPr>
              <a:t>contain</a:t>
            </a:r>
            <a:r>
              <a:rPr sz="1046" kern="0" spc="1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and</a:t>
            </a:r>
            <a:r>
              <a:rPr sz="1046" kern="0" spc="23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mitigate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  <a:p>
            <a:pPr marL="5776" defTabSz="415869">
              <a:spcBef>
                <a:spcPts val="23"/>
              </a:spcBef>
            </a:pPr>
            <a:r>
              <a:rPr sz="1046" kern="0" spc="18" dirty="0">
                <a:solidFill>
                  <a:srgbClr val="111227"/>
                </a:solidFill>
                <a:latin typeface="Tahoma"/>
                <a:cs typeface="Tahoma"/>
              </a:rPr>
              <a:t>attacks.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  <a:p>
            <a:pPr marL="5776" defTabSz="415869">
              <a:lnSpc>
                <a:spcPts val="1610"/>
              </a:lnSpc>
              <a:spcBef>
                <a:spcPts val="1258"/>
              </a:spcBef>
            </a:pPr>
            <a:r>
              <a:rPr sz="1342" kern="0" dirty="0">
                <a:solidFill>
                  <a:srgbClr val="5E2DD0"/>
                </a:solidFill>
                <a:latin typeface="Verdana"/>
                <a:cs typeface="Verdana"/>
              </a:rPr>
              <a:t>Application</a:t>
            </a:r>
            <a:r>
              <a:rPr sz="1342" kern="0" spc="-107" dirty="0">
                <a:solidFill>
                  <a:srgbClr val="5E2DD0"/>
                </a:solidFill>
                <a:latin typeface="Verdana"/>
                <a:cs typeface="Verdana"/>
              </a:rPr>
              <a:t> </a:t>
            </a:r>
            <a:r>
              <a:rPr sz="1342" kern="0" spc="-11" dirty="0">
                <a:solidFill>
                  <a:srgbClr val="5E2DD0"/>
                </a:solidFill>
                <a:latin typeface="Verdana"/>
                <a:cs typeface="Verdana"/>
              </a:rPr>
              <a:t>Detection</a:t>
            </a:r>
            <a:r>
              <a:rPr sz="1342" kern="0" spc="-109" dirty="0">
                <a:solidFill>
                  <a:srgbClr val="5E2DD0"/>
                </a:solidFill>
                <a:latin typeface="Verdana"/>
                <a:cs typeface="Verdana"/>
              </a:rPr>
              <a:t> </a:t>
            </a:r>
            <a:r>
              <a:rPr sz="1342" kern="0" spc="-136" dirty="0">
                <a:solidFill>
                  <a:srgbClr val="5E2DD0"/>
                </a:solidFill>
                <a:latin typeface="Verdana"/>
                <a:cs typeface="Verdana"/>
              </a:rPr>
              <a:t>G</a:t>
            </a:r>
            <a:r>
              <a:rPr sz="1342" kern="0" spc="-107" dirty="0">
                <a:solidFill>
                  <a:srgbClr val="5E2DD0"/>
                </a:solidFill>
                <a:latin typeface="Verdana"/>
                <a:cs typeface="Verdana"/>
              </a:rPr>
              <a:t> </a:t>
            </a:r>
            <a:r>
              <a:rPr sz="1342" kern="0" spc="-5" dirty="0">
                <a:solidFill>
                  <a:srgbClr val="5E2DD0"/>
                </a:solidFill>
                <a:latin typeface="Verdana"/>
                <a:cs typeface="Verdana"/>
              </a:rPr>
              <a:t>Response</a:t>
            </a:r>
            <a:endParaRPr sz="1342" kern="0">
              <a:solidFill>
                <a:sysClr val="windowText" lastClr="000000"/>
              </a:solidFill>
              <a:latin typeface="Verdana"/>
              <a:cs typeface="Verdana"/>
            </a:endParaRPr>
          </a:p>
          <a:p>
            <a:pPr marL="5776" marR="2310" defTabSz="415869">
              <a:lnSpc>
                <a:spcPts val="1278"/>
              </a:lnSpc>
              <a:spcBef>
                <a:spcPts val="23"/>
              </a:spcBef>
            </a:pPr>
            <a:r>
              <a:rPr sz="1046" kern="0" spc="32" dirty="0">
                <a:solidFill>
                  <a:srgbClr val="111227"/>
                </a:solidFill>
                <a:latin typeface="Tahoma"/>
                <a:cs typeface="Tahoma"/>
              </a:rPr>
              <a:t>extend</a:t>
            </a:r>
            <a:r>
              <a:rPr sz="1046" kern="0" spc="11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4" dirty="0">
                <a:solidFill>
                  <a:srgbClr val="111227"/>
                </a:solidFill>
                <a:latin typeface="Tahoma"/>
                <a:cs typeface="Tahoma"/>
              </a:rPr>
              <a:t>detection</a:t>
            </a:r>
            <a:r>
              <a:rPr sz="1046" kern="0" spc="9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dirty="0">
                <a:solidFill>
                  <a:srgbClr val="111227"/>
                </a:solidFill>
                <a:latin typeface="Tahoma"/>
                <a:cs typeface="Tahoma"/>
              </a:rPr>
              <a:t>&amp;</a:t>
            </a:r>
            <a:r>
              <a:rPr sz="1046" kern="0" spc="2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48" dirty="0">
                <a:solidFill>
                  <a:srgbClr val="111227"/>
                </a:solidFill>
                <a:latin typeface="Tahoma"/>
                <a:cs typeface="Tahoma"/>
              </a:rPr>
              <a:t>response</a:t>
            </a:r>
            <a:r>
              <a:rPr sz="1046" kern="0" spc="1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34" dirty="0">
                <a:solidFill>
                  <a:srgbClr val="111227"/>
                </a:solidFill>
                <a:latin typeface="Tahoma"/>
                <a:cs typeface="Tahoma"/>
              </a:rPr>
              <a:t>capabilities</a:t>
            </a:r>
            <a:r>
              <a:rPr sz="1046" kern="0" spc="1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toward </a:t>
            </a:r>
            <a:r>
              <a:rPr sz="1046" kern="0" spc="52" dirty="0">
                <a:solidFill>
                  <a:srgbClr val="111227"/>
                </a:solidFill>
                <a:latin typeface="Tahoma"/>
                <a:cs typeface="Tahoma"/>
              </a:rPr>
              <a:t>Web</a:t>
            </a:r>
            <a:r>
              <a:rPr sz="1046" kern="0" spc="16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41" dirty="0">
                <a:solidFill>
                  <a:srgbClr val="111227"/>
                </a:solidFill>
                <a:latin typeface="Tahoma"/>
                <a:cs typeface="Tahoma"/>
              </a:rPr>
              <a:t>Applications</a:t>
            </a:r>
            <a:r>
              <a:rPr sz="1046" kern="0" spc="25" dirty="0">
                <a:solidFill>
                  <a:srgbClr val="111227"/>
                </a:solidFill>
                <a:latin typeface="Tahoma"/>
                <a:cs typeface="Tahoma"/>
              </a:rPr>
              <a:t> and</a:t>
            </a:r>
            <a:r>
              <a:rPr sz="1046" kern="0" spc="18" dirty="0">
                <a:solidFill>
                  <a:srgbClr val="111227"/>
                </a:solidFill>
                <a:latin typeface="Tahoma"/>
                <a:cs typeface="Tahoma"/>
              </a:rPr>
              <a:t> </a:t>
            </a:r>
            <a:r>
              <a:rPr sz="1046" kern="0" spc="-5" dirty="0">
                <a:solidFill>
                  <a:srgbClr val="111227"/>
                </a:solidFill>
                <a:latin typeface="Tahoma"/>
                <a:cs typeface="Tahoma"/>
              </a:rPr>
              <a:t>APIs.</a:t>
            </a:r>
            <a:endParaRPr sz="1046" kern="0">
              <a:solidFill>
                <a:sysClr val="windowText" lastClr="000000"/>
              </a:solidFill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68747" y="206333"/>
            <a:ext cx="1878638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pc="-123" dirty="0"/>
              <a:t>The</a:t>
            </a:r>
            <a:r>
              <a:rPr spc="-146" dirty="0"/>
              <a:t> </a:t>
            </a:r>
            <a:r>
              <a:rPr spc="-43" dirty="0"/>
              <a:t>Solution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70624" y="1074664"/>
            <a:ext cx="2774775" cy="2568685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marR="2310" defTabSz="415869">
              <a:spcBef>
                <a:spcPts val="48"/>
              </a:spcBef>
            </a:pPr>
            <a:r>
              <a:rPr sz="3297" kern="0" spc="-5" dirty="0">
                <a:solidFill>
                  <a:srgbClr val="5E2DD0"/>
                </a:solidFill>
                <a:latin typeface="Courier New"/>
                <a:cs typeface="Courier New"/>
              </a:rPr>
              <a:t>Application Detection</a:t>
            </a:r>
            <a:r>
              <a:rPr sz="3297" kern="0" spc="823" dirty="0">
                <a:solidFill>
                  <a:srgbClr val="5E2DD0"/>
                </a:solidFill>
                <a:latin typeface="Courier New"/>
                <a:cs typeface="Courier New"/>
              </a:rPr>
              <a:t> </a:t>
            </a:r>
            <a:r>
              <a:rPr sz="3297" kern="0" dirty="0">
                <a:solidFill>
                  <a:srgbClr val="5E2DD0"/>
                </a:solidFill>
                <a:latin typeface="Courier New"/>
                <a:cs typeface="Courier New"/>
              </a:rPr>
              <a:t>&amp;</a:t>
            </a:r>
            <a:r>
              <a:rPr sz="3297" kern="0" spc="-5" dirty="0">
                <a:solidFill>
                  <a:srgbClr val="5E2DD0"/>
                </a:solidFill>
                <a:latin typeface="Courier New"/>
                <a:cs typeface="Courier New"/>
              </a:rPr>
              <a:t> Response</a:t>
            </a:r>
            <a:endParaRPr sz="3297" kern="0">
              <a:solidFill>
                <a:sysClr val="windowText" lastClr="000000"/>
              </a:solidFill>
              <a:latin typeface="Courier New"/>
              <a:cs typeface="Courier New"/>
            </a:endParaRPr>
          </a:p>
          <a:p>
            <a:pPr defTabSz="415869">
              <a:spcBef>
                <a:spcPts val="227"/>
              </a:spcBef>
            </a:pPr>
            <a:endParaRPr sz="3297" kern="0">
              <a:solidFill>
                <a:sysClr val="windowText" lastClr="000000"/>
              </a:solidFill>
              <a:latin typeface="Courier New"/>
              <a:cs typeface="Courier New"/>
            </a:endParaRPr>
          </a:p>
          <a:p>
            <a:pPr marL="5776" defTabSz="415869"/>
            <a:r>
              <a:rPr sz="3297" b="1" kern="0" spc="-5" dirty="0">
                <a:solidFill>
                  <a:srgbClr val="5E2DD0"/>
                </a:solidFill>
                <a:latin typeface="Courier New"/>
                <a:cs typeface="Courier New"/>
              </a:rPr>
              <a:t>(ADR)</a:t>
            </a:r>
            <a:endParaRPr sz="3297" kern="0">
              <a:solidFill>
                <a:sysClr val="windowText" lastClr="000000"/>
              </a:solidFill>
              <a:latin typeface="Courier New"/>
              <a:cs typeface="Courier Ne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2728" y="796815"/>
            <a:ext cx="8434358" cy="0"/>
          </a:xfrm>
          <a:custGeom>
            <a:avLst/>
            <a:gdLst/>
            <a:ahLst/>
            <a:cxnLst/>
            <a:rect l="l" t="t" r="r" b="b"/>
            <a:pathLst>
              <a:path w="18545175">
                <a:moveTo>
                  <a:pt x="0" y="0"/>
                </a:moveTo>
                <a:lnTo>
                  <a:pt x="18544587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52259" y="4804011"/>
            <a:ext cx="2597164" cy="9804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17328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27" dirty="0">
                <a:solidFill>
                  <a:srgbClr val="BFBFBF"/>
                </a:solidFill>
                <a:latin typeface="Lucida Sans Unicode"/>
                <a:cs typeface="Lucida Sans Unicode"/>
              </a:rPr>
              <a:t>ND</a:t>
            </a:r>
            <a:r>
              <a:rPr sz="887" kern="0" spc="-191" baseline="23504" dirty="0">
                <a:solidFill>
                  <a:srgbClr val="210C37"/>
                </a:solidFill>
                <a:latin typeface="Tahoma"/>
                <a:cs typeface="Tahoma"/>
              </a:rPr>
              <a:t>8</a:t>
            </a:r>
            <a:r>
              <a:rPr sz="591" kern="0" spc="-127" dirty="0">
                <a:solidFill>
                  <a:srgbClr val="BFBFBF"/>
                </a:solidFill>
                <a:latin typeface="Lucida Sans Unicode"/>
                <a:cs typeface="Lucida Sans Unicode"/>
              </a:rPr>
              <a:t>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42" y="4799120"/>
            <a:ext cx="122292" cy="120006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8747" y="206333"/>
            <a:ext cx="1878638" cy="69535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pc="-123" dirty="0"/>
              <a:t>The</a:t>
            </a:r>
            <a:r>
              <a:rPr spc="-132" dirty="0"/>
              <a:t> </a:t>
            </a:r>
            <a:r>
              <a:rPr spc="-59" dirty="0"/>
              <a:t>SOC</a:t>
            </a:r>
            <a:r>
              <a:rPr spc="-127" dirty="0"/>
              <a:t> </a:t>
            </a:r>
            <a:r>
              <a:rPr spc="-55" dirty="0"/>
              <a:t>Visibility</a:t>
            </a:r>
            <a:r>
              <a:rPr spc="-130" dirty="0"/>
              <a:t> </a:t>
            </a:r>
            <a:r>
              <a:rPr spc="-48" dirty="0"/>
              <a:t>TRIAD</a:t>
            </a:r>
            <a:r>
              <a:rPr spc="-132" dirty="0"/>
              <a:t> </a:t>
            </a:r>
            <a:r>
              <a:rPr spc="-75" dirty="0"/>
              <a:t>(2015)</a:t>
            </a:r>
            <a:r>
              <a:rPr spc="-132" dirty="0"/>
              <a:t> </a:t>
            </a:r>
            <a:r>
              <a:rPr sz="887" spc="-32" dirty="0"/>
              <a:t>by</a:t>
            </a:r>
            <a:r>
              <a:rPr sz="887" spc="-61" dirty="0"/>
              <a:t> </a:t>
            </a:r>
            <a:r>
              <a:rPr sz="887" spc="-30" dirty="0"/>
              <a:t>Antony</a:t>
            </a:r>
            <a:r>
              <a:rPr sz="887" spc="-61" dirty="0"/>
              <a:t> </a:t>
            </a:r>
            <a:r>
              <a:rPr sz="887" spc="-5" dirty="0"/>
              <a:t>Chuvakin</a:t>
            </a:r>
            <a:endParaRPr sz="887"/>
          </a:p>
        </p:txBody>
      </p:sp>
      <p:sp>
        <p:nvSpPr>
          <p:cNvPr id="6" name="object 6"/>
          <p:cNvSpPr/>
          <p:nvPr/>
        </p:nvSpPr>
        <p:spPr>
          <a:xfrm>
            <a:off x="372728" y="796815"/>
            <a:ext cx="8434358" cy="0"/>
          </a:xfrm>
          <a:custGeom>
            <a:avLst/>
            <a:gdLst/>
            <a:ahLst/>
            <a:cxnLst/>
            <a:rect l="l" t="t" r="r" b="b"/>
            <a:pathLst>
              <a:path w="18545175">
                <a:moveTo>
                  <a:pt x="0" y="0"/>
                </a:moveTo>
                <a:lnTo>
                  <a:pt x="18544587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562121" y="1029149"/>
            <a:ext cx="4055308" cy="3499659"/>
            <a:chOff x="5632797" y="2262857"/>
            <a:chExt cx="8916670" cy="7694930"/>
          </a:xfrm>
        </p:grpSpPr>
        <p:sp>
          <p:nvSpPr>
            <p:cNvPr id="8" name="object 8"/>
            <p:cNvSpPr/>
            <p:nvPr/>
          </p:nvSpPr>
          <p:spPr>
            <a:xfrm>
              <a:off x="7853344" y="2262857"/>
              <a:ext cx="4458335" cy="3843654"/>
            </a:xfrm>
            <a:custGeom>
              <a:avLst/>
              <a:gdLst/>
              <a:ahLst/>
              <a:cxnLst/>
              <a:rect l="l" t="t" r="r" b="b"/>
              <a:pathLst>
                <a:path w="4458334" h="3843654">
                  <a:moveTo>
                    <a:pt x="2229110" y="0"/>
                  </a:moveTo>
                  <a:lnTo>
                    <a:pt x="0" y="3843294"/>
                  </a:lnTo>
                  <a:lnTo>
                    <a:pt x="4458218" y="3843294"/>
                  </a:lnTo>
                  <a:lnTo>
                    <a:pt x="2229110" y="0"/>
                  </a:lnTo>
                  <a:close/>
                </a:path>
              </a:pathLst>
            </a:custGeom>
            <a:solidFill>
              <a:srgbClr val="C3ECF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091239" y="6114120"/>
              <a:ext cx="4458335" cy="3843654"/>
            </a:xfrm>
            <a:custGeom>
              <a:avLst/>
              <a:gdLst/>
              <a:ahLst/>
              <a:cxnLst/>
              <a:rect l="l" t="t" r="r" b="b"/>
              <a:pathLst>
                <a:path w="4458334" h="3843654">
                  <a:moveTo>
                    <a:pt x="2229108" y="0"/>
                  </a:moveTo>
                  <a:lnTo>
                    <a:pt x="0" y="3843293"/>
                  </a:lnTo>
                  <a:lnTo>
                    <a:pt x="4458223" y="3843293"/>
                  </a:lnTo>
                  <a:lnTo>
                    <a:pt x="2229108" y="0"/>
                  </a:lnTo>
                  <a:close/>
                </a:path>
              </a:pathLst>
            </a:custGeom>
            <a:solidFill>
              <a:srgbClr val="3DBCD9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5632797" y="6114120"/>
              <a:ext cx="4458335" cy="3843654"/>
            </a:xfrm>
            <a:custGeom>
              <a:avLst/>
              <a:gdLst/>
              <a:ahLst/>
              <a:cxnLst/>
              <a:rect l="l" t="t" r="r" b="b"/>
              <a:pathLst>
                <a:path w="4458334" h="3843654">
                  <a:moveTo>
                    <a:pt x="2229110" y="0"/>
                  </a:moveTo>
                  <a:lnTo>
                    <a:pt x="0" y="3843293"/>
                  </a:lnTo>
                  <a:lnTo>
                    <a:pt x="4458221" y="3843293"/>
                  </a:lnTo>
                  <a:lnTo>
                    <a:pt x="2229110" y="0"/>
                  </a:lnTo>
                  <a:close/>
                </a:path>
              </a:pathLst>
            </a:custGeom>
            <a:solidFill>
              <a:srgbClr val="A3D9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340203" y="3760144"/>
            <a:ext cx="457457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NDR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16118" y="3760144"/>
            <a:ext cx="425978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EDR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78328" y="1989762"/>
            <a:ext cx="622361" cy="1517628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1117" defTabSz="415869">
              <a:spcBef>
                <a:spcPts val="48"/>
              </a:spcBef>
            </a:pPr>
            <a:r>
              <a:rPr sz="1796" b="1" kern="0" spc="45" dirty="0">
                <a:solidFill>
                  <a:srgbClr val="5E2DD0"/>
                </a:solidFill>
                <a:latin typeface="Trebuchet MS"/>
                <a:cs typeface="Trebuchet MS"/>
              </a:rPr>
              <a:t>SIEM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defTabSz="415869"/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defTabSz="415869">
              <a:spcBef>
                <a:spcPts val="1085"/>
              </a:spcBef>
            </a:pP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5776" marR="2310" indent="106855" defTabSz="415869">
              <a:lnSpc>
                <a:spcPct val="101000"/>
              </a:lnSpc>
            </a:pPr>
            <a:r>
              <a:rPr sz="179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SOC </a:t>
            </a:r>
            <a:r>
              <a:rPr sz="179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TRIAD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52259" y="4804011"/>
            <a:ext cx="2597164" cy="9804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17328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</a:t>
            </a:r>
            <a:r>
              <a:rPr sz="591" kern="0" spc="-114" dirty="0">
                <a:solidFill>
                  <a:srgbClr val="BFBFBF"/>
                </a:solidFill>
                <a:latin typeface="Lucida Sans Unicode"/>
                <a:cs typeface="Lucida Sans Unicode"/>
              </a:rPr>
              <a:t>D</a:t>
            </a:r>
            <a:r>
              <a:rPr sz="887" kern="0" spc="-463" baseline="23504" dirty="0">
                <a:solidFill>
                  <a:srgbClr val="210C37"/>
                </a:solidFill>
                <a:latin typeface="Tahoma"/>
                <a:cs typeface="Tahoma"/>
              </a:rPr>
              <a:t>9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42" y="4799120"/>
            <a:ext cx="122292" cy="120006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703784" y="2005586"/>
            <a:ext cx="1735967" cy="1735967"/>
          </a:xfrm>
          <a:custGeom>
            <a:avLst/>
            <a:gdLst/>
            <a:ahLst/>
            <a:cxnLst/>
            <a:rect l="l" t="t" r="r" b="b"/>
            <a:pathLst>
              <a:path w="3816984" h="3816984">
                <a:moveTo>
                  <a:pt x="1908348" y="0"/>
                </a:moveTo>
                <a:lnTo>
                  <a:pt x="0" y="1908349"/>
                </a:lnTo>
                <a:lnTo>
                  <a:pt x="1908348" y="3816697"/>
                </a:lnTo>
                <a:lnTo>
                  <a:pt x="3816695" y="1908349"/>
                </a:lnTo>
                <a:lnTo>
                  <a:pt x="1908348" y="0"/>
                </a:lnTo>
                <a:close/>
              </a:path>
            </a:pathLst>
          </a:custGeom>
          <a:solidFill>
            <a:srgbClr val="5E2DD0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2149" y="906274"/>
            <a:ext cx="1699868" cy="422765"/>
          </a:xfrm>
          <a:prstGeom prst="rect">
            <a:avLst/>
          </a:prstGeom>
        </p:spPr>
        <p:txBody>
          <a:bodyPr vert="horz" wrap="square" lIns="0" tIns="4910" rIns="0" bIns="0" rtlCol="0">
            <a:spAutoFit/>
          </a:bodyPr>
          <a:lstStyle/>
          <a:p>
            <a:pPr marL="5776" marR="2310" defTabSz="415869">
              <a:lnSpc>
                <a:spcPct val="101899"/>
              </a:lnSpc>
              <a:spcBef>
                <a:spcPts val="39"/>
              </a:spcBef>
            </a:pPr>
            <a:r>
              <a:rPr sz="887" b="1" kern="0" spc="-43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887" b="1" kern="0" spc="-57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kern="0" spc="-89" dirty="0">
                <a:solidFill>
                  <a:srgbClr val="5E5E5E"/>
                </a:solidFill>
                <a:latin typeface="Lucida Sans Unicode"/>
                <a:cs typeface="Lucida Sans Unicode"/>
              </a:rPr>
              <a:t>A.</a:t>
            </a:r>
            <a:r>
              <a:rPr sz="887" kern="0" spc="-70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75" dirty="0">
                <a:solidFill>
                  <a:srgbClr val="5E5E5E"/>
                </a:solidFill>
                <a:latin typeface="Lucida Sans Unicode"/>
                <a:cs typeface="Lucida Sans Unicode"/>
              </a:rPr>
              <a:t>Chuvakin</a:t>
            </a:r>
            <a:r>
              <a:rPr sz="887" kern="0" spc="-73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123" dirty="0">
                <a:solidFill>
                  <a:srgbClr val="5E5E5E"/>
                </a:solidFill>
                <a:latin typeface="Lucida Sans Unicode"/>
                <a:cs typeface="Lucida Sans Unicode"/>
              </a:rPr>
              <a:t>–</a:t>
            </a:r>
            <a:r>
              <a:rPr sz="887" kern="0" spc="-70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25" dirty="0">
                <a:solidFill>
                  <a:srgbClr val="5E5E5E"/>
                </a:solidFill>
                <a:latin typeface="Lucida Sans Unicode"/>
                <a:cs typeface="Lucida Sans Unicode"/>
              </a:rPr>
              <a:t>“</a:t>
            </a:r>
            <a:r>
              <a:rPr sz="887" i="1" kern="0" spc="-25" dirty="0">
                <a:solidFill>
                  <a:srgbClr val="5E5E5E"/>
                </a:solidFill>
                <a:latin typeface="Trebuchet MS"/>
                <a:cs typeface="Trebuchet MS"/>
              </a:rPr>
              <a:t>SOC</a:t>
            </a:r>
            <a:r>
              <a:rPr sz="887" i="1" kern="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57" dirty="0">
                <a:solidFill>
                  <a:srgbClr val="5E5E5E"/>
                </a:solidFill>
                <a:latin typeface="Trebuchet MS"/>
                <a:cs typeface="Trebuchet MS"/>
              </a:rPr>
              <a:t>visibility </a:t>
            </a:r>
            <a:r>
              <a:rPr sz="887" i="1" kern="0" spc="-70" dirty="0">
                <a:solidFill>
                  <a:srgbClr val="5E5E5E"/>
                </a:solidFill>
                <a:latin typeface="Trebuchet MS"/>
                <a:cs typeface="Trebuchet MS"/>
              </a:rPr>
              <a:t>triad</a:t>
            </a:r>
            <a:r>
              <a:rPr sz="887" i="1" kern="0" spc="-61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36" dirty="0">
                <a:solidFill>
                  <a:srgbClr val="5E5E5E"/>
                </a:solidFill>
                <a:latin typeface="Trebuchet MS"/>
                <a:cs typeface="Trebuchet MS"/>
              </a:rPr>
              <a:t>is</a:t>
            </a:r>
            <a:r>
              <a:rPr sz="887" i="1" kern="0" spc="-64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30" dirty="0">
                <a:solidFill>
                  <a:srgbClr val="5E5E5E"/>
                </a:solidFill>
                <a:latin typeface="Trebuchet MS"/>
                <a:cs typeface="Trebuchet MS"/>
              </a:rPr>
              <a:t>now</a:t>
            </a:r>
            <a:r>
              <a:rPr sz="887" i="1" kern="0" spc="-64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23" dirty="0">
                <a:solidFill>
                  <a:srgbClr val="5E5E5E"/>
                </a:solidFill>
                <a:latin typeface="Trebuchet MS"/>
                <a:cs typeface="Trebuchet MS"/>
              </a:rPr>
              <a:t>a</a:t>
            </a:r>
            <a:r>
              <a:rPr sz="887" i="1" kern="0" spc="-61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41" dirty="0">
                <a:solidFill>
                  <a:srgbClr val="5E5E5E"/>
                </a:solidFill>
                <a:latin typeface="Trebuchet MS"/>
                <a:cs typeface="Trebuchet MS"/>
              </a:rPr>
              <a:t>Quad</a:t>
            </a:r>
            <a:r>
              <a:rPr sz="887" i="1" kern="0" spc="-61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34" dirty="0">
                <a:solidFill>
                  <a:srgbClr val="5E5E5E"/>
                </a:solidFill>
                <a:latin typeface="Trebuchet MS"/>
                <a:cs typeface="Trebuchet MS"/>
              </a:rPr>
              <a:t>SOC</a:t>
            </a:r>
            <a:r>
              <a:rPr sz="887" i="1" kern="0" spc="-61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887" i="1" kern="0" spc="-9" dirty="0">
                <a:solidFill>
                  <a:srgbClr val="5E5E5E"/>
                </a:solidFill>
                <a:latin typeface="Trebuchet MS"/>
                <a:cs typeface="Trebuchet MS"/>
              </a:rPr>
              <a:t>Vsibility </a:t>
            </a:r>
            <a:r>
              <a:rPr sz="887" i="1" kern="0" spc="-5" dirty="0">
                <a:solidFill>
                  <a:srgbClr val="5E5E5E"/>
                </a:solidFill>
                <a:latin typeface="Trebuchet MS"/>
                <a:cs typeface="Trebuchet MS"/>
              </a:rPr>
              <a:t>Quad</a:t>
            </a:r>
            <a:r>
              <a:rPr sz="887" kern="0" spc="-5" dirty="0">
                <a:solidFill>
                  <a:srgbClr val="5E5E5E"/>
                </a:solidFill>
                <a:latin typeface="Lucida Sans Unicode"/>
                <a:cs typeface="Lucida Sans Unicode"/>
              </a:rPr>
              <a:t>”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68458" y="1432016"/>
            <a:ext cx="2042671" cy="474911"/>
          </a:xfrm>
          <a:prstGeom prst="rect">
            <a:avLst/>
          </a:prstGeom>
        </p:spPr>
        <p:txBody>
          <a:bodyPr vert="horz" wrap="square" lIns="0" tIns="24548" rIns="0" bIns="0" rtlCol="0">
            <a:spAutoFit/>
          </a:bodyPr>
          <a:lstStyle/>
          <a:p>
            <a:pPr algn="ctr" defTabSz="415869">
              <a:spcBef>
                <a:spcPts val="193"/>
              </a:spcBef>
            </a:pPr>
            <a:r>
              <a:rPr sz="1796" b="1" kern="0" spc="-73" dirty="0">
                <a:solidFill>
                  <a:srgbClr val="5E2DD0"/>
                </a:solidFill>
                <a:latin typeface="Trebuchet MS"/>
                <a:cs typeface="Trebuchet MS"/>
              </a:rPr>
              <a:t>Application</a:t>
            </a:r>
            <a:r>
              <a:rPr sz="1796" b="1" kern="0" spc="-11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36" dirty="0">
                <a:solidFill>
                  <a:srgbClr val="5E2DD0"/>
                </a:solidFill>
                <a:latin typeface="Trebuchet MS"/>
                <a:cs typeface="Trebuchet MS"/>
              </a:rPr>
              <a:t>Visibility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algn="ctr" defTabSz="415869">
              <a:spcBef>
                <a:spcPts val="86"/>
              </a:spcBef>
            </a:pPr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(ADR)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62" y="4719116"/>
            <a:ext cx="165723" cy="17715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276326" y="3746756"/>
            <a:ext cx="590882" cy="476661"/>
          </a:xfrm>
          <a:prstGeom prst="rect">
            <a:avLst/>
          </a:prstGeom>
        </p:spPr>
        <p:txBody>
          <a:bodyPr vert="horz" wrap="square" lIns="0" tIns="26281" rIns="0" bIns="0" rtlCol="0">
            <a:spAutoFit/>
          </a:bodyPr>
          <a:lstStyle/>
          <a:p>
            <a:pPr marL="65846" defTabSz="415869">
              <a:spcBef>
                <a:spcPts val="207"/>
              </a:spcBef>
            </a:pPr>
            <a:r>
              <a:rPr sz="1796" b="1" kern="0" spc="-9" dirty="0">
                <a:solidFill>
                  <a:srgbClr val="5E2DD0"/>
                </a:solidFill>
                <a:latin typeface="Trebuchet MS"/>
                <a:cs typeface="Trebuchet MS"/>
              </a:rPr>
              <a:t>Logs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5776" defTabSz="415869">
              <a:spcBef>
                <a:spcPts val="98"/>
              </a:spcBef>
            </a:pPr>
            <a:r>
              <a:rPr sz="104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(via</a:t>
            </a:r>
            <a:r>
              <a:rPr sz="1046" b="1" kern="0" spc="-77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SIEM)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68747" y="206333"/>
            <a:ext cx="1878638" cy="69535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>
              <a:spcBef>
                <a:spcPts val="48"/>
              </a:spcBef>
            </a:pPr>
            <a:r>
              <a:rPr spc="-123" dirty="0"/>
              <a:t>The</a:t>
            </a:r>
            <a:r>
              <a:rPr spc="-134" dirty="0"/>
              <a:t> </a:t>
            </a:r>
            <a:r>
              <a:rPr spc="-59" dirty="0"/>
              <a:t>SOC</a:t>
            </a:r>
            <a:r>
              <a:rPr spc="-130" dirty="0"/>
              <a:t> </a:t>
            </a:r>
            <a:r>
              <a:rPr spc="-55" dirty="0"/>
              <a:t>Visibility</a:t>
            </a:r>
            <a:r>
              <a:rPr spc="-132" dirty="0"/>
              <a:t> </a:t>
            </a:r>
            <a:r>
              <a:rPr spc="-59" dirty="0"/>
              <a:t>QUAD</a:t>
            </a:r>
            <a:r>
              <a:rPr spc="-132" dirty="0"/>
              <a:t> </a:t>
            </a:r>
            <a:r>
              <a:rPr spc="-75" dirty="0"/>
              <a:t>(2025)</a:t>
            </a:r>
            <a:r>
              <a:rPr spc="-134" dirty="0"/>
              <a:t> </a:t>
            </a:r>
            <a:r>
              <a:rPr sz="887" spc="-32" dirty="0"/>
              <a:t>by</a:t>
            </a:r>
            <a:r>
              <a:rPr sz="887" spc="-64" dirty="0"/>
              <a:t> </a:t>
            </a:r>
            <a:r>
              <a:rPr sz="887" spc="-30" dirty="0"/>
              <a:t>Antony</a:t>
            </a:r>
            <a:r>
              <a:rPr sz="887" spc="-61" dirty="0"/>
              <a:t> </a:t>
            </a:r>
            <a:r>
              <a:rPr sz="887" spc="-5" dirty="0"/>
              <a:t>Chuvakin</a:t>
            </a:r>
            <a:endParaRPr sz="887"/>
          </a:p>
        </p:txBody>
      </p:sp>
      <p:sp>
        <p:nvSpPr>
          <p:cNvPr id="11" name="object 11"/>
          <p:cNvSpPr txBox="1"/>
          <p:nvPr/>
        </p:nvSpPr>
        <p:spPr>
          <a:xfrm>
            <a:off x="5574722" y="2587835"/>
            <a:ext cx="870438" cy="476661"/>
          </a:xfrm>
          <a:prstGeom prst="rect">
            <a:avLst/>
          </a:prstGeom>
        </p:spPr>
        <p:txBody>
          <a:bodyPr vert="horz" wrap="square" lIns="0" tIns="26281" rIns="0" bIns="0" rtlCol="0">
            <a:spAutoFit/>
          </a:bodyPr>
          <a:lstStyle/>
          <a:p>
            <a:pPr marL="5776" defTabSz="415869">
              <a:spcBef>
                <a:spcPts val="207"/>
              </a:spcBef>
            </a:pPr>
            <a:r>
              <a:rPr sz="1796" b="1" kern="0" spc="-52" dirty="0">
                <a:solidFill>
                  <a:srgbClr val="5E2DD0"/>
                </a:solidFill>
                <a:latin typeface="Trebuchet MS"/>
                <a:cs typeface="Trebuchet MS"/>
              </a:rPr>
              <a:t>Network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5776" defTabSz="415869">
              <a:spcBef>
                <a:spcPts val="98"/>
              </a:spcBef>
            </a:pPr>
            <a:r>
              <a:rPr sz="104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(via</a:t>
            </a:r>
            <a:r>
              <a:rPr sz="1046" b="1" kern="0" spc="-77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9" dirty="0">
                <a:solidFill>
                  <a:srgbClr val="5E2DD0"/>
                </a:solidFill>
                <a:latin typeface="Trebuchet MS"/>
                <a:cs typeface="Trebuchet MS"/>
              </a:rPr>
              <a:t>NDR)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2728" y="796815"/>
            <a:ext cx="8434358" cy="0"/>
          </a:xfrm>
          <a:custGeom>
            <a:avLst/>
            <a:gdLst/>
            <a:ahLst/>
            <a:cxnLst/>
            <a:rect l="l" t="t" r="r" b="b"/>
            <a:pathLst>
              <a:path w="18545175">
                <a:moveTo>
                  <a:pt x="0" y="0"/>
                </a:moveTo>
                <a:lnTo>
                  <a:pt x="18544587" y="0"/>
                </a:lnTo>
              </a:path>
            </a:pathLst>
          </a:custGeom>
          <a:ln w="1308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09672" y="2587835"/>
            <a:ext cx="904517" cy="476661"/>
          </a:xfrm>
          <a:prstGeom prst="rect">
            <a:avLst/>
          </a:prstGeom>
        </p:spPr>
        <p:txBody>
          <a:bodyPr vert="horz" wrap="square" lIns="0" tIns="26281" rIns="0" bIns="0" rtlCol="0">
            <a:spAutoFit/>
          </a:bodyPr>
          <a:lstStyle/>
          <a:p>
            <a:pPr marL="5776" defTabSz="415869">
              <a:spcBef>
                <a:spcPts val="207"/>
              </a:spcBef>
            </a:pPr>
            <a:r>
              <a:rPr sz="1796" b="1" kern="0" spc="-59" dirty="0">
                <a:solidFill>
                  <a:srgbClr val="5E2DD0"/>
                </a:solidFill>
                <a:latin typeface="Trebuchet MS"/>
                <a:cs typeface="Trebuchet MS"/>
              </a:rPr>
              <a:t>Endpoint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376593" defTabSz="415869">
              <a:spcBef>
                <a:spcPts val="98"/>
              </a:spcBef>
            </a:pPr>
            <a:r>
              <a:rPr sz="104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(via</a:t>
            </a:r>
            <a:r>
              <a:rPr sz="1046" b="1" kern="0" spc="-77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EDR)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24085" y="2572650"/>
            <a:ext cx="523592" cy="558840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b="1" kern="0" spc="-41" dirty="0">
                <a:solidFill>
                  <a:srgbClr val="FFFFFF"/>
                </a:solidFill>
                <a:latin typeface="Trebuchet MS"/>
                <a:cs typeface="Trebuchet MS"/>
              </a:rPr>
              <a:t>2025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62958" defTabSz="415869">
              <a:spcBef>
                <a:spcPts val="23"/>
              </a:spcBef>
            </a:pPr>
            <a:r>
              <a:rPr sz="1796" b="1" kern="0" spc="-11" dirty="0">
                <a:solidFill>
                  <a:srgbClr val="FFFFFF"/>
                </a:solidFill>
                <a:latin typeface="Trebuchet MS"/>
                <a:cs typeface="Trebuchet MS"/>
              </a:rPr>
              <a:t>SOC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2781" cy="5143211"/>
          </a:xfrm>
          <a:custGeom>
            <a:avLst/>
            <a:gdLst/>
            <a:ahLst/>
            <a:cxnLst/>
            <a:rect l="l" t="t" r="r" b="b"/>
            <a:pathLst>
              <a:path w="20102830" h="11308715">
                <a:moveTo>
                  <a:pt x="20102791" y="0"/>
                </a:moveTo>
                <a:lnTo>
                  <a:pt x="0" y="0"/>
                </a:lnTo>
                <a:lnTo>
                  <a:pt x="0" y="11308555"/>
                </a:lnTo>
                <a:lnTo>
                  <a:pt x="20102791" y="11308555"/>
                </a:lnTo>
                <a:lnTo>
                  <a:pt x="20102791" y="0"/>
                </a:lnTo>
                <a:close/>
              </a:path>
            </a:pathLst>
          </a:custGeom>
          <a:solidFill>
            <a:srgbClr val="070042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1" y="0"/>
            <a:ext cx="9142492" cy="5143211"/>
            <a:chOff x="0" y="0"/>
            <a:chExt cx="20102195" cy="113087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1586" cy="1130855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9141" y="4596145"/>
              <a:ext cx="9445306" cy="21162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6811B-725E-B391-6888-A2E7E4053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7162F-4E43-FEC8-F7B7-0D41AB03C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625357"/>
            <a:ext cx="6447501" cy="611197"/>
          </a:xfrm>
        </p:spPr>
        <p:txBody>
          <a:bodyPr/>
          <a:lstStyle/>
          <a:p>
            <a:r>
              <a:rPr lang="en-US" dirty="0"/>
              <a:t>Training Webinar Series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87811-392C-8349-12E2-668EB6C9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ACB4F3-3960-43FC-6FCD-F6FE5625C857}"/>
              </a:ext>
            </a:extLst>
          </p:cNvPr>
          <p:cNvGrpSpPr/>
          <p:nvPr/>
        </p:nvGrpSpPr>
        <p:grpSpPr>
          <a:xfrm>
            <a:off x="507999" y="1244472"/>
            <a:ext cx="7450659" cy="592694"/>
            <a:chOff x="508001" y="1585913"/>
            <a:chExt cx="6764337" cy="592694"/>
          </a:xfrm>
        </p:grpSpPr>
        <p:pic>
          <p:nvPicPr>
            <p:cNvPr id="6" name="Graphic 5" descr="Daily calendar with solid fill">
              <a:extLst>
                <a:ext uri="{FF2B5EF4-FFF2-40B4-BE49-F238E27FC236}">
                  <a16:creationId xmlns:a16="http://schemas.microsoft.com/office/drawing/2014/main" id="{412C00A7-DE85-E08F-7BA8-73CAB47DB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1539" y="1893690"/>
              <a:ext cx="274320" cy="274320"/>
            </a:xfrm>
            <a:prstGeom prst="rect">
              <a:avLst/>
            </a:prstGeom>
          </p:spPr>
        </p:pic>
        <p:pic>
          <p:nvPicPr>
            <p:cNvPr id="8" name="Graphic 7" descr="Clock with solid fill">
              <a:extLst>
                <a:ext uri="{FF2B5EF4-FFF2-40B4-BE49-F238E27FC236}">
                  <a16:creationId xmlns:a16="http://schemas.microsoft.com/office/drawing/2014/main" id="{94725400-8F92-32F8-6FC3-B2C3A14B5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15366" y="1893690"/>
              <a:ext cx="274320" cy="27432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277DD5-8FA4-B1E9-CCCA-6D9C3575571D}"/>
                </a:ext>
              </a:extLst>
            </p:cNvPr>
            <p:cNvSpPr txBox="1"/>
            <p:nvPr/>
          </p:nvSpPr>
          <p:spPr>
            <a:xfrm>
              <a:off x="508001" y="1585913"/>
              <a:ext cx="67643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 – Building Cybersecurity Awareness and Defense Foundations for SMEs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3890C89-70EC-13A7-EF97-23F87E459DD4}"/>
                </a:ext>
              </a:extLst>
            </p:cNvPr>
            <p:cNvSpPr txBox="1"/>
            <p:nvPr/>
          </p:nvSpPr>
          <p:spPr>
            <a:xfrm>
              <a:off x="1092994" y="1892351"/>
              <a:ext cx="9380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2025-11-26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29D5A95-8C6F-390A-4A72-F976974A3FAC}"/>
                </a:ext>
              </a:extLst>
            </p:cNvPr>
            <p:cNvSpPr txBox="1"/>
            <p:nvPr/>
          </p:nvSpPr>
          <p:spPr>
            <a:xfrm>
              <a:off x="2349345" y="1901608"/>
              <a:ext cx="18213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10:00 — 11:30 a.m. CET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BE67146-B080-9526-DBDD-1496540E455C}"/>
              </a:ext>
            </a:extLst>
          </p:cNvPr>
          <p:cNvGrpSpPr/>
          <p:nvPr/>
        </p:nvGrpSpPr>
        <p:grpSpPr>
          <a:xfrm>
            <a:off x="507999" y="1952882"/>
            <a:ext cx="6764337" cy="592694"/>
            <a:chOff x="508001" y="1585913"/>
            <a:chExt cx="6764337" cy="592694"/>
          </a:xfrm>
        </p:grpSpPr>
        <p:pic>
          <p:nvPicPr>
            <p:cNvPr id="16" name="Graphic 15" descr="Daily calendar with solid fill">
              <a:extLst>
                <a:ext uri="{FF2B5EF4-FFF2-40B4-BE49-F238E27FC236}">
                  <a16:creationId xmlns:a16="http://schemas.microsoft.com/office/drawing/2014/main" id="{A1EC2613-3EDF-840A-EDBD-EA5D29FFF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1539" y="1893690"/>
              <a:ext cx="274320" cy="274320"/>
            </a:xfrm>
            <a:prstGeom prst="rect">
              <a:avLst/>
            </a:prstGeom>
          </p:spPr>
        </p:pic>
        <p:pic>
          <p:nvPicPr>
            <p:cNvPr id="17" name="Graphic 16" descr="Clock with solid fill">
              <a:extLst>
                <a:ext uri="{FF2B5EF4-FFF2-40B4-BE49-F238E27FC236}">
                  <a16:creationId xmlns:a16="http://schemas.microsoft.com/office/drawing/2014/main" id="{A6B7F9C2-2626-23A4-4E6B-76C406A8B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15366" y="1893690"/>
              <a:ext cx="274320" cy="27432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2D7CF8C-1525-3288-C6E4-8AEC585A5EFC}"/>
                </a:ext>
              </a:extLst>
            </p:cNvPr>
            <p:cNvSpPr txBox="1"/>
            <p:nvPr/>
          </p:nvSpPr>
          <p:spPr>
            <a:xfrm>
              <a:off x="508001" y="1585913"/>
              <a:ext cx="67643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/>
                <a:t>2 – Advanced Threat Detection and Privacy Protection for SMEs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0403C67-F266-13D1-B02B-D00E3B09A11C}"/>
                </a:ext>
              </a:extLst>
            </p:cNvPr>
            <p:cNvSpPr txBox="1"/>
            <p:nvPr/>
          </p:nvSpPr>
          <p:spPr>
            <a:xfrm>
              <a:off x="1092994" y="1892351"/>
              <a:ext cx="9380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2025-12-03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4803DA1-3B73-0633-E272-F2827CAD4877}"/>
                </a:ext>
              </a:extLst>
            </p:cNvPr>
            <p:cNvSpPr txBox="1"/>
            <p:nvPr/>
          </p:nvSpPr>
          <p:spPr>
            <a:xfrm>
              <a:off x="2349345" y="1901608"/>
              <a:ext cx="18213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10:00 — 11:30 a.m. CET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DD29A8B-C120-2E38-9C63-20A6BF3FFF02}"/>
              </a:ext>
            </a:extLst>
          </p:cNvPr>
          <p:cNvGrpSpPr/>
          <p:nvPr/>
        </p:nvGrpSpPr>
        <p:grpSpPr>
          <a:xfrm>
            <a:off x="507999" y="2693941"/>
            <a:ext cx="6764337" cy="592694"/>
            <a:chOff x="508001" y="1585913"/>
            <a:chExt cx="6764337" cy="592694"/>
          </a:xfrm>
        </p:grpSpPr>
        <p:pic>
          <p:nvPicPr>
            <p:cNvPr id="22" name="Graphic 21" descr="Daily calendar with solid fill">
              <a:extLst>
                <a:ext uri="{FF2B5EF4-FFF2-40B4-BE49-F238E27FC236}">
                  <a16:creationId xmlns:a16="http://schemas.microsoft.com/office/drawing/2014/main" id="{AA26C45A-1E6C-8BA1-7DEF-F71B10FF9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1539" y="1893690"/>
              <a:ext cx="274320" cy="274320"/>
            </a:xfrm>
            <a:prstGeom prst="rect">
              <a:avLst/>
            </a:prstGeom>
          </p:spPr>
        </p:pic>
        <p:pic>
          <p:nvPicPr>
            <p:cNvPr id="23" name="Graphic 22" descr="Clock with solid fill">
              <a:extLst>
                <a:ext uri="{FF2B5EF4-FFF2-40B4-BE49-F238E27FC236}">
                  <a16:creationId xmlns:a16="http://schemas.microsoft.com/office/drawing/2014/main" id="{2F2973F3-1C93-9F5A-D31F-3FED6B8C7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15366" y="1893690"/>
              <a:ext cx="274320" cy="27432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F0B88BA-3FC0-46C6-9A87-6AB20769C617}"/>
                </a:ext>
              </a:extLst>
            </p:cNvPr>
            <p:cNvSpPr txBox="1"/>
            <p:nvPr/>
          </p:nvSpPr>
          <p:spPr>
            <a:xfrm>
              <a:off x="508001" y="1585913"/>
              <a:ext cx="67643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 – Immersive and Gamified Cybersecurity Practices for SMEs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3B208BC-F2FD-3304-1D2A-BDEE733E7EFF}"/>
                </a:ext>
              </a:extLst>
            </p:cNvPr>
            <p:cNvSpPr txBox="1"/>
            <p:nvPr/>
          </p:nvSpPr>
          <p:spPr>
            <a:xfrm>
              <a:off x="1092994" y="1892351"/>
              <a:ext cx="9380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2026-01-19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49FB5-BD69-34A4-5EA9-FE196F7CEA50}"/>
                </a:ext>
              </a:extLst>
            </p:cNvPr>
            <p:cNvSpPr txBox="1"/>
            <p:nvPr/>
          </p:nvSpPr>
          <p:spPr>
            <a:xfrm>
              <a:off x="2349345" y="1901608"/>
              <a:ext cx="18213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10:00 — 11:30 a.m. CET</a:t>
              </a:r>
            </a:p>
          </p:txBody>
        </p:sp>
      </p:grpSp>
      <p:pic>
        <p:nvPicPr>
          <p:cNvPr id="28" name="Graphic 27" descr="Right pointing backhand index with solid fill">
            <a:extLst>
              <a:ext uri="{FF2B5EF4-FFF2-40B4-BE49-F238E27FC236}">
                <a16:creationId xmlns:a16="http://schemas.microsoft.com/office/drawing/2014/main" id="{6C6BC707-D752-86CD-DA52-391305B6D7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8697" y="4194974"/>
            <a:ext cx="472970" cy="47297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326EABD-1042-E6C2-71B0-85DFB301E68D}"/>
              </a:ext>
            </a:extLst>
          </p:cNvPr>
          <p:cNvSpPr txBox="1"/>
          <p:nvPr/>
        </p:nvSpPr>
        <p:spPr>
          <a:xfrm>
            <a:off x="1443635" y="4193634"/>
            <a:ext cx="4576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nerocybersecurity.eu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/events</a:t>
            </a:r>
          </a:p>
        </p:txBody>
      </p:sp>
      <p:pic>
        <p:nvPicPr>
          <p:cNvPr id="31" name="Picture 1508985786">
            <a:extLst>
              <a:ext uri="{FF2B5EF4-FFF2-40B4-BE49-F238E27FC236}">
                <a16:creationId xmlns:a16="http://schemas.microsoft.com/office/drawing/2014/main" id="{25A998B3-7194-D4AC-ABCF-E39AAA9006C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2795688-D91F-9D2A-1829-00BAD4E3123E}"/>
              </a:ext>
            </a:extLst>
          </p:cNvPr>
          <p:cNvGrpSpPr/>
          <p:nvPr/>
        </p:nvGrpSpPr>
        <p:grpSpPr>
          <a:xfrm>
            <a:off x="507998" y="3439829"/>
            <a:ext cx="6764337" cy="592694"/>
            <a:chOff x="508001" y="1585913"/>
            <a:chExt cx="6764337" cy="592694"/>
          </a:xfrm>
        </p:grpSpPr>
        <p:pic>
          <p:nvPicPr>
            <p:cNvPr id="5" name="Graphic 4" descr="Daily calendar with solid fill">
              <a:extLst>
                <a:ext uri="{FF2B5EF4-FFF2-40B4-BE49-F238E27FC236}">
                  <a16:creationId xmlns:a16="http://schemas.microsoft.com/office/drawing/2014/main" id="{5CE3237B-C7A3-5876-61F7-C9E575CD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71539" y="1893690"/>
              <a:ext cx="274320" cy="274320"/>
            </a:xfrm>
            <a:prstGeom prst="rect">
              <a:avLst/>
            </a:prstGeom>
          </p:spPr>
        </p:pic>
        <p:pic>
          <p:nvPicPr>
            <p:cNvPr id="7" name="Graphic 6" descr="Clock with solid fill">
              <a:extLst>
                <a:ext uri="{FF2B5EF4-FFF2-40B4-BE49-F238E27FC236}">
                  <a16:creationId xmlns:a16="http://schemas.microsoft.com/office/drawing/2014/main" id="{71857BAE-3B5D-A9CC-D3EF-5A8C92877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115366" y="1893690"/>
              <a:ext cx="274320" cy="27432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F37CED8-A939-657F-F37A-15734FEFD773}"/>
                </a:ext>
              </a:extLst>
            </p:cNvPr>
            <p:cNvSpPr txBox="1"/>
            <p:nvPr/>
          </p:nvSpPr>
          <p:spPr>
            <a:xfrm>
              <a:off x="508001" y="1585913"/>
              <a:ext cx="67643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dirty="0"/>
                <a:t>Mastering the Tools of the NERO Marketplace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3AFF8A-F9C3-4BE2-5EBB-6684AE483EB0}"/>
                </a:ext>
              </a:extLst>
            </p:cNvPr>
            <p:cNvSpPr txBox="1"/>
            <p:nvPr/>
          </p:nvSpPr>
          <p:spPr>
            <a:xfrm>
              <a:off x="1092994" y="1892351"/>
              <a:ext cx="9380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2026-01-26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5E192DE-67E1-3220-BF76-7E6C1D4087CB}"/>
                </a:ext>
              </a:extLst>
            </p:cNvPr>
            <p:cNvSpPr txBox="1"/>
            <p:nvPr/>
          </p:nvSpPr>
          <p:spPr>
            <a:xfrm>
              <a:off x="2349345" y="1901608"/>
              <a:ext cx="18213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10:00 — 11:30 a.m. CET</a:t>
              </a:r>
            </a:p>
          </p:txBody>
        </p:sp>
      </p:grp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5484D31-EFFE-9BC3-31D7-BA95331ED8D7}"/>
              </a:ext>
            </a:extLst>
          </p:cNvPr>
          <p:cNvCxnSpPr>
            <a:cxnSpLocks/>
          </p:cNvCxnSpPr>
          <p:nvPr/>
        </p:nvCxnSpPr>
        <p:spPr>
          <a:xfrm>
            <a:off x="507998" y="3337152"/>
            <a:ext cx="74506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686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69587" y="4799653"/>
            <a:ext cx="2562508" cy="102295"/>
          </a:xfrm>
          <a:prstGeom prst="rect">
            <a:avLst/>
          </a:prstGeom>
        </p:spPr>
        <p:txBody>
          <a:bodyPr vert="horz" wrap="square" lIns="0" tIns="11263" rIns="0" bIns="0" rtlCol="0">
            <a:spAutoFit/>
          </a:bodyPr>
          <a:lstStyle/>
          <a:p>
            <a:pPr defTabSz="415869">
              <a:spcBef>
                <a:spcPts val="89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733152" y="0"/>
            <a:ext cx="4409663" cy="5143211"/>
            <a:chOff x="10406384" y="0"/>
            <a:chExt cx="9695815" cy="113087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9"/>
              <a:ext cx="268892" cy="26386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06384" y="0"/>
              <a:ext cx="9695202" cy="113085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06393" y="2184736"/>
              <a:ext cx="7837059" cy="7731792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09905" y="1483068"/>
            <a:ext cx="3537492" cy="5078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b="1" kern="0" spc="-18" dirty="0">
                <a:solidFill>
                  <a:srgbClr val="5E2DD0"/>
                </a:solidFill>
                <a:latin typeface="Trebuchet MS"/>
                <a:cs typeface="Trebuchet MS"/>
              </a:rPr>
              <a:t>How</a:t>
            </a:r>
            <a:r>
              <a:rPr sz="1182" b="1" kern="0" spc="-8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dirty="0">
                <a:solidFill>
                  <a:srgbClr val="5E2DD0"/>
                </a:solidFill>
                <a:latin typeface="Trebuchet MS"/>
                <a:cs typeface="Trebuchet MS"/>
              </a:rPr>
              <a:t>is</a:t>
            </a:r>
            <a:r>
              <a:rPr sz="1182" b="1" kern="0" spc="-8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Seer</a:t>
            </a:r>
            <a:r>
              <a:rPr sz="1182" b="1" kern="0" spc="-8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39" dirty="0">
                <a:solidFill>
                  <a:srgbClr val="5E2DD0"/>
                </a:solidFill>
                <a:latin typeface="Trebuchet MS"/>
                <a:cs typeface="Trebuchet MS"/>
              </a:rPr>
              <a:t>Box</a:t>
            </a:r>
            <a:r>
              <a:rPr sz="1182" b="1" kern="0" spc="-8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9" dirty="0">
                <a:solidFill>
                  <a:srgbClr val="5E2DD0"/>
                </a:solidFill>
                <a:latin typeface="Trebuchet MS"/>
                <a:cs typeface="Trebuchet MS"/>
              </a:rPr>
              <a:t>fed?</a:t>
            </a:r>
            <a:endParaRPr sz="1182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77033" marR="2310" indent="-171546" defTabSz="415869">
              <a:lnSpc>
                <a:spcPct val="101800"/>
              </a:lnSpc>
              <a:spcBef>
                <a:spcPts val="9"/>
              </a:spcBef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Reads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6" dirty="0">
                <a:solidFill>
                  <a:srgbClr val="070042"/>
                </a:solidFill>
                <a:latin typeface="Lucida Sans Unicode"/>
                <a:cs typeface="Lucida Sans Unicode"/>
              </a:rPr>
              <a:t>data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0" dirty="0">
                <a:solidFill>
                  <a:srgbClr val="070042"/>
                </a:solidFill>
                <a:latin typeface="Lucida Sans Unicode"/>
                <a:cs typeface="Lucida Sans Unicode"/>
              </a:rPr>
              <a:t>from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b="1" kern="0" spc="-45" dirty="0">
                <a:solidFill>
                  <a:srgbClr val="070042"/>
                </a:solidFill>
                <a:latin typeface="Trebuchet MS"/>
                <a:cs typeface="Trebuchet MS"/>
              </a:rPr>
              <a:t>Servers,</a:t>
            </a:r>
            <a:r>
              <a:rPr sz="1046" b="1" kern="0" spc="-66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50" dirty="0">
                <a:solidFill>
                  <a:srgbClr val="070042"/>
                </a:solidFill>
                <a:latin typeface="Trebuchet MS"/>
                <a:cs typeface="Trebuchet MS"/>
              </a:rPr>
              <a:t>Traffic</a:t>
            </a:r>
            <a:r>
              <a:rPr sz="1046" b="1" kern="0" spc="-64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43" dirty="0">
                <a:solidFill>
                  <a:srgbClr val="070042"/>
                </a:solidFill>
                <a:latin typeface="Trebuchet MS"/>
                <a:cs typeface="Trebuchet MS"/>
              </a:rPr>
              <a:t>Balancers,</a:t>
            </a:r>
            <a:r>
              <a:rPr sz="1046" b="1" kern="0" spc="-66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41" dirty="0">
                <a:solidFill>
                  <a:srgbClr val="070042"/>
                </a:solidFill>
                <a:latin typeface="Trebuchet MS"/>
                <a:cs typeface="Trebuchet MS"/>
              </a:rPr>
              <a:t>Reverse</a:t>
            </a:r>
            <a:r>
              <a:rPr sz="1046" b="1" kern="0" spc="-68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25" dirty="0">
                <a:solidFill>
                  <a:srgbClr val="070042"/>
                </a:solidFill>
                <a:latin typeface="Trebuchet MS"/>
                <a:cs typeface="Trebuchet MS"/>
              </a:rPr>
              <a:t>Proxy, </a:t>
            </a:r>
            <a:r>
              <a:rPr sz="1046" b="1" kern="0" spc="-43" dirty="0">
                <a:solidFill>
                  <a:srgbClr val="070042"/>
                </a:solidFill>
                <a:latin typeface="Trebuchet MS"/>
                <a:cs typeface="Trebuchet MS"/>
              </a:rPr>
              <a:t>Application</a:t>
            </a:r>
            <a:r>
              <a:rPr sz="1046" b="1" kern="0" spc="-55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52" dirty="0">
                <a:solidFill>
                  <a:srgbClr val="070042"/>
                </a:solidFill>
                <a:latin typeface="Trebuchet MS"/>
                <a:cs typeface="Trebuchet MS"/>
              </a:rPr>
              <a:t>delivery</a:t>
            </a:r>
            <a:r>
              <a:rPr sz="1046" b="1" kern="0" spc="-55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5" dirty="0">
                <a:solidFill>
                  <a:srgbClr val="070042"/>
                </a:solidFill>
                <a:latin typeface="Trebuchet MS"/>
                <a:cs typeface="Trebuchet MS"/>
              </a:rPr>
              <a:t>controllers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9904" y="2307113"/>
            <a:ext cx="3062419" cy="350725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b="1" kern="0" spc="-9" dirty="0">
                <a:solidFill>
                  <a:srgbClr val="5E2DD0"/>
                </a:solidFill>
                <a:latin typeface="Trebuchet MS"/>
                <a:cs typeface="Trebuchet MS"/>
              </a:rPr>
              <a:t>What</a:t>
            </a:r>
            <a:r>
              <a:rPr sz="1182" b="1" kern="0" spc="-8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48" dirty="0">
                <a:solidFill>
                  <a:srgbClr val="5E2DD0"/>
                </a:solidFill>
                <a:latin typeface="Trebuchet MS"/>
                <a:cs typeface="Trebuchet MS"/>
              </a:rPr>
              <a:t>can</a:t>
            </a:r>
            <a:r>
              <a:rPr sz="1182" b="1" kern="0" spc="-8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Seer</a:t>
            </a:r>
            <a:r>
              <a:rPr sz="1182" b="1" kern="0" spc="-8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39" dirty="0">
                <a:solidFill>
                  <a:srgbClr val="5E2DD0"/>
                </a:solidFill>
                <a:latin typeface="Trebuchet MS"/>
                <a:cs typeface="Trebuchet MS"/>
              </a:rPr>
              <a:t>Box</a:t>
            </a:r>
            <a:r>
              <a:rPr sz="1182" b="1" kern="0" spc="-8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Do?</a:t>
            </a:r>
            <a:endParaRPr sz="1182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77033" indent="-171257" defTabSz="415869">
              <a:spcBef>
                <a:spcPts val="32"/>
              </a:spcBef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Detects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attacks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0" dirty="0">
                <a:solidFill>
                  <a:srgbClr val="070042"/>
                </a:solidFill>
                <a:latin typeface="Lucida Sans Unicode"/>
                <a:cs typeface="Lucida Sans Unicode"/>
              </a:rPr>
              <a:t>against</a:t>
            </a:r>
            <a:r>
              <a:rPr sz="1046" kern="0" spc="-77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b="1" kern="0" spc="-27" dirty="0">
                <a:solidFill>
                  <a:srgbClr val="070042"/>
                </a:solidFill>
                <a:latin typeface="Trebuchet MS"/>
                <a:cs typeface="Trebuchet MS"/>
              </a:rPr>
              <a:t>Web</a:t>
            </a:r>
            <a:r>
              <a:rPr sz="1046" b="1" kern="0" spc="-66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b="1" kern="0" spc="-36" dirty="0">
                <a:solidFill>
                  <a:srgbClr val="070042"/>
                </a:solidFill>
                <a:latin typeface="Trebuchet MS"/>
                <a:cs typeface="Trebuchet MS"/>
              </a:rPr>
              <a:t>Applications</a:t>
            </a:r>
            <a:r>
              <a:rPr sz="1046" b="1" kern="0" spc="-61" dirty="0">
                <a:solidFill>
                  <a:srgbClr val="070042"/>
                </a:solidFill>
                <a:latin typeface="Trebuchet MS"/>
                <a:cs typeface="Trebuchet MS"/>
              </a:rPr>
              <a:t> 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and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b="1" kern="0" spc="-9" dirty="0">
                <a:solidFill>
                  <a:srgbClr val="070042"/>
                </a:solidFill>
                <a:latin typeface="Trebuchet MS"/>
                <a:cs typeface="Trebuchet MS"/>
              </a:rPr>
              <a:t>APIs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9905" y="2968863"/>
            <a:ext cx="3164942" cy="968009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b="1" kern="0" spc="-18" dirty="0">
                <a:solidFill>
                  <a:srgbClr val="5E2DD0"/>
                </a:solidFill>
                <a:latin typeface="Trebuchet MS"/>
                <a:cs typeface="Trebuchet MS"/>
              </a:rPr>
              <a:t>How</a:t>
            </a:r>
            <a:r>
              <a:rPr sz="1182" b="1" kern="0" spc="-8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48" dirty="0">
                <a:solidFill>
                  <a:srgbClr val="5E2DD0"/>
                </a:solidFill>
                <a:latin typeface="Trebuchet MS"/>
                <a:cs typeface="Trebuchet MS"/>
              </a:rPr>
              <a:t>can</a:t>
            </a:r>
            <a:r>
              <a:rPr sz="1182" b="1" kern="0" spc="-8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Seer</a:t>
            </a:r>
            <a:r>
              <a:rPr sz="1182" b="1" kern="0" spc="-8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39" dirty="0">
                <a:solidFill>
                  <a:srgbClr val="5E2DD0"/>
                </a:solidFill>
                <a:latin typeface="Trebuchet MS"/>
                <a:cs typeface="Trebuchet MS"/>
              </a:rPr>
              <a:t>Box</a:t>
            </a:r>
            <a:r>
              <a:rPr sz="1182" b="1" kern="0" spc="-8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182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Respond?</a:t>
            </a:r>
            <a:endParaRPr sz="1182" kern="0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177033" indent="-171257" defTabSz="415869">
              <a:spcBef>
                <a:spcPts val="32"/>
              </a:spcBef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64" dirty="0">
                <a:solidFill>
                  <a:srgbClr val="070042"/>
                </a:solidFill>
                <a:latin typeface="Lucida Sans Unicode"/>
                <a:cs typeface="Lucida Sans Unicode"/>
              </a:rPr>
              <a:t>Notifies</a:t>
            </a:r>
            <a:r>
              <a:rPr sz="1046" kern="0" spc="-89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16" dirty="0">
                <a:solidFill>
                  <a:srgbClr val="070042"/>
                </a:solidFill>
                <a:latin typeface="Lucida Sans Unicode"/>
                <a:cs typeface="Lucida Sans Unicode"/>
              </a:rPr>
              <a:t>SIEM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3" dirty="0">
                <a:solidFill>
                  <a:srgbClr val="070042"/>
                </a:solidFill>
                <a:latin typeface="Lucida Sans Unicode"/>
                <a:cs typeface="Lucida Sans Unicode"/>
              </a:rPr>
              <a:t>solutions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0" dirty="0">
                <a:solidFill>
                  <a:srgbClr val="070042"/>
                </a:solidFill>
                <a:latin typeface="Lucida Sans Unicode"/>
                <a:cs typeface="Lucida Sans Unicode"/>
              </a:rPr>
              <a:t>of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0" dirty="0">
                <a:solidFill>
                  <a:srgbClr val="070042"/>
                </a:solidFill>
                <a:latin typeface="Lucida Sans Unicode"/>
                <a:cs typeface="Lucida Sans Unicode"/>
              </a:rPr>
              <a:t>malicious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16" dirty="0">
                <a:solidFill>
                  <a:srgbClr val="070042"/>
                </a:solidFill>
                <a:latin typeface="Lucida Sans Unicode"/>
                <a:cs typeface="Lucida Sans Unicode"/>
              </a:rPr>
              <a:t>activities.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77033" indent="-171257" defTabSz="415869">
              <a:lnSpc>
                <a:spcPts val="1244"/>
              </a:lnSpc>
              <a:spcBef>
                <a:spcPts val="23"/>
              </a:spcBef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59" dirty="0">
                <a:solidFill>
                  <a:srgbClr val="070042"/>
                </a:solidFill>
                <a:latin typeface="Lucida Sans Unicode"/>
                <a:cs typeface="Lucida Sans Unicode"/>
              </a:rPr>
              <a:t>Provides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7" dirty="0">
                <a:solidFill>
                  <a:srgbClr val="070042"/>
                </a:solidFill>
                <a:latin typeface="Lucida Sans Unicode"/>
                <a:cs typeface="Lucida Sans Unicode"/>
              </a:rPr>
              <a:t>firewall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e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30" dirty="0">
                <a:solidFill>
                  <a:srgbClr val="070042"/>
                </a:solidFill>
                <a:latin typeface="Lucida Sans Unicode"/>
                <a:cs typeface="Lucida Sans Unicode"/>
              </a:rPr>
              <a:t>WAF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2" dirty="0">
                <a:solidFill>
                  <a:srgbClr val="070042"/>
                </a:solidFill>
                <a:latin typeface="Lucida Sans Unicode"/>
                <a:cs typeface="Lucida Sans Unicode"/>
              </a:rPr>
              <a:t>with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107" dirty="0">
                <a:solidFill>
                  <a:srgbClr val="070042"/>
                </a:solidFill>
                <a:latin typeface="Lucida Sans Unicode"/>
                <a:cs typeface="Lucida Sans Unicode"/>
              </a:rPr>
              <a:t>ad-</a:t>
            </a:r>
            <a:r>
              <a:rPr sz="1046" kern="0" spc="-91" dirty="0">
                <a:solidFill>
                  <a:srgbClr val="070042"/>
                </a:solidFill>
                <a:latin typeface="Lucida Sans Unicode"/>
                <a:cs typeface="Lucida Sans Unicode"/>
              </a:rPr>
              <a:t>hoc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5" dirty="0">
                <a:solidFill>
                  <a:srgbClr val="070042"/>
                </a:solidFill>
                <a:latin typeface="Lucida Sans Unicode"/>
                <a:cs typeface="Lucida Sans Unicode"/>
              </a:rPr>
              <a:t>protection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" dirty="0">
                <a:solidFill>
                  <a:srgbClr val="070042"/>
                </a:solidFill>
                <a:latin typeface="Lucida Sans Unicode"/>
                <a:cs typeface="Lucida Sans Unicode"/>
              </a:rPr>
              <a:t>rules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77033" indent="-171257" defTabSz="415869">
              <a:lnSpc>
                <a:spcPts val="1244"/>
              </a:lnSpc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64" dirty="0">
                <a:solidFill>
                  <a:srgbClr val="070042"/>
                </a:solidFill>
                <a:latin typeface="Lucida Sans Unicode"/>
                <a:cs typeface="Lucida Sans Unicode"/>
              </a:rPr>
              <a:t>SOAR</a:t>
            </a:r>
            <a:r>
              <a:rPr sz="1046" kern="0" spc="-9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6" dirty="0">
                <a:solidFill>
                  <a:srgbClr val="070042"/>
                </a:solidFill>
                <a:latin typeface="Lucida Sans Unicode"/>
                <a:cs typeface="Lucida Sans Unicode"/>
              </a:rPr>
              <a:t>ready</a:t>
            </a:r>
            <a:r>
              <a:rPr sz="1046" kern="0" spc="-93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2" dirty="0">
                <a:solidFill>
                  <a:srgbClr val="070042"/>
                </a:solidFill>
                <a:latin typeface="Lucida Sans Unicode"/>
                <a:cs typeface="Lucida Sans Unicode"/>
              </a:rPr>
              <a:t>with</a:t>
            </a:r>
            <a:r>
              <a:rPr sz="1046" kern="0" spc="-9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a</a:t>
            </a:r>
            <a:r>
              <a:rPr sz="1046" kern="0" spc="-98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0" dirty="0">
                <a:solidFill>
                  <a:srgbClr val="070042"/>
                </a:solidFill>
                <a:latin typeface="Lucida Sans Unicode"/>
                <a:cs typeface="Lucida Sans Unicode"/>
              </a:rPr>
              <a:t>rich</a:t>
            </a:r>
            <a:r>
              <a:rPr sz="1046" kern="0" spc="-93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0" dirty="0">
                <a:solidFill>
                  <a:srgbClr val="070042"/>
                </a:solidFill>
                <a:latin typeface="Lucida Sans Unicode"/>
                <a:cs typeface="Lucida Sans Unicode"/>
              </a:rPr>
              <a:t>set</a:t>
            </a:r>
            <a:r>
              <a:rPr sz="1046" kern="0" spc="-9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0" dirty="0">
                <a:solidFill>
                  <a:srgbClr val="070042"/>
                </a:solidFill>
                <a:latin typeface="Lucida Sans Unicode"/>
                <a:cs typeface="Lucida Sans Unicode"/>
              </a:rPr>
              <a:t>of</a:t>
            </a:r>
            <a:r>
              <a:rPr sz="1046" kern="0" spc="-93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9" dirty="0">
                <a:solidFill>
                  <a:srgbClr val="070042"/>
                </a:solidFill>
                <a:latin typeface="Lucida Sans Unicode"/>
                <a:cs typeface="Lucida Sans Unicode"/>
              </a:rPr>
              <a:t>APIs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77033" indent="-171257" defTabSz="415869">
              <a:lnSpc>
                <a:spcPts val="1244"/>
              </a:lnSpc>
              <a:spcBef>
                <a:spcPts val="23"/>
              </a:spcBef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59" dirty="0">
                <a:solidFill>
                  <a:srgbClr val="070042"/>
                </a:solidFill>
                <a:latin typeface="Lucida Sans Unicode"/>
                <a:cs typeface="Lucida Sans Unicode"/>
              </a:rPr>
              <a:t>Provides</a:t>
            </a:r>
            <a:r>
              <a:rPr sz="1046" kern="0" spc="-77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3" dirty="0">
                <a:solidFill>
                  <a:srgbClr val="070042"/>
                </a:solidFill>
                <a:latin typeface="Lucida Sans Unicode"/>
                <a:cs typeface="Lucida Sans Unicode"/>
              </a:rPr>
              <a:t>automated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and</a:t>
            </a:r>
            <a:r>
              <a:rPr sz="1046" kern="0" spc="-80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customizable</a:t>
            </a:r>
            <a:r>
              <a:rPr sz="1046" kern="0" spc="-77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20" dirty="0">
                <a:solidFill>
                  <a:srgbClr val="070042"/>
                </a:solidFill>
                <a:latin typeface="Lucida Sans Unicode"/>
                <a:cs typeface="Lucida Sans Unicode"/>
              </a:rPr>
              <a:t>reporting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177033" indent="-171257" defTabSz="415869">
              <a:lnSpc>
                <a:spcPts val="1244"/>
              </a:lnSpc>
              <a:buClr>
                <a:srgbClr val="5E2DD0"/>
              </a:buClr>
              <a:buFont typeface="Arial MT"/>
              <a:buChar char="•"/>
              <a:tabLst>
                <a:tab pos="177033" algn="l"/>
              </a:tabLst>
            </a:pPr>
            <a:r>
              <a:rPr sz="1046" kern="0" spc="-70" dirty="0">
                <a:solidFill>
                  <a:srgbClr val="070042"/>
                </a:solidFill>
                <a:latin typeface="Lucida Sans Unicode"/>
                <a:cs typeface="Lucida Sans Unicode"/>
              </a:rPr>
              <a:t>Supports</a:t>
            </a:r>
            <a:r>
              <a:rPr sz="1046" kern="0" spc="-89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73" dirty="0">
                <a:solidFill>
                  <a:srgbClr val="070042"/>
                </a:solidFill>
                <a:latin typeface="Lucida Sans Unicode"/>
                <a:cs typeface="Lucida Sans Unicode"/>
              </a:rPr>
              <a:t>Threat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Hunting</a:t>
            </a:r>
            <a:r>
              <a:rPr sz="1046" kern="0" spc="-89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59" dirty="0">
                <a:solidFill>
                  <a:srgbClr val="070042"/>
                </a:solidFill>
                <a:latin typeface="Lucida Sans Unicode"/>
                <a:cs typeface="Lucida Sans Unicode"/>
              </a:rPr>
              <a:t>via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4" dirty="0">
                <a:solidFill>
                  <a:srgbClr val="070042"/>
                </a:solidFill>
                <a:latin typeface="Lucida Sans Unicode"/>
                <a:cs typeface="Lucida Sans Unicode"/>
              </a:rPr>
              <a:t>the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2" dirty="0">
                <a:solidFill>
                  <a:srgbClr val="070042"/>
                </a:solidFill>
                <a:latin typeface="Lucida Sans Unicode"/>
                <a:cs typeface="Lucida Sans Unicode"/>
              </a:rPr>
              <a:t>GUI,</a:t>
            </a:r>
            <a:r>
              <a:rPr sz="1046" kern="0" spc="-84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9" dirty="0">
                <a:solidFill>
                  <a:srgbClr val="070042"/>
                </a:solidFill>
                <a:latin typeface="Lucida Sans Unicode"/>
                <a:cs typeface="Lucida Sans Unicode"/>
              </a:rPr>
              <a:t>CLI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89" dirty="0">
                <a:solidFill>
                  <a:srgbClr val="070042"/>
                </a:solidFill>
                <a:latin typeface="Lucida Sans Unicode"/>
                <a:cs typeface="Lucida Sans Unicode"/>
              </a:rPr>
              <a:t>and</a:t>
            </a:r>
            <a:r>
              <a:rPr sz="1046" kern="0" spc="-8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64" dirty="0">
                <a:solidFill>
                  <a:srgbClr val="070042"/>
                </a:solidFill>
                <a:latin typeface="Lucida Sans Unicode"/>
                <a:cs typeface="Lucida Sans Unicode"/>
              </a:rPr>
              <a:t>the</a:t>
            </a:r>
            <a:r>
              <a:rPr sz="1046" kern="0" spc="-91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046" kern="0" spc="-9" dirty="0">
                <a:solidFill>
                  <a:srgbClr val="070042"/>
                </a:solidFill>
                <a:latin typeface="Lucida Sans Unicode"/>
                <a:cs typeface="Lucida Sans Unicode"/>
              </a:rPr>
              <a:t>APIs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58792" y="1891090"/>
            <a:ext cx="517527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48" dirty="0">
                <a:solidFill>
                  <a:srgbClr val="F8F5FA"/>
                </a:solidFill>
                <a:latin typeface="Lucida Sans Unicode"/>
                <a:cs typeface="Lucida Sans Unicode"/>
              </a:rPr>
              <a:t>Firewall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51654" y="3444318"/>
            <a:ext cx="332118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52" dirty="0">
                <a:solidFill>
                  <a:srgbClr val="F8F5FA"/>
                </a:solidFill>
                <a:latin typeface="Lucida Sans Unicode"/>
                <a:cs typeface="Lucida Sans Unicode"/>
              </a:rPr>
              <a:t>Siem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35725" y="2678561"/>
            <a:ext cx="498177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43" dirty="0">
                <a:solidFill>
                  <a:srgbClr val="F8F5FA"/>
                </a:solidFill>
                <a:latin typeface="Lucida Sans Unicode"/>
                <a:cs typeface="Lucida Sans Unicode"/>
              </a:rPr>
              <a:t>Servers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91389" y="2678561"/>
            <a:ext cx="317967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14" dirty="0">
                <a:solidFill>
                  <a:srgbClr val="F8F5FA"/>
                </a:solidFill>
                <a:latin typeface="Lucida Sans Unicode"/>
                <a:cs typeface="Lucida Sans Unicode"/>
              </a:rPr>
              <a:t>WAF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8440" y="897893"/>
            <a:ext cx="2569728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66" dirty="0">
                <a:solidFill>
                  <a:srgbClr val="070042"/>
                </a:solidFill>
                <a:latin typeface="Lucida Sans Unicode"/>
                <a:cs typeface="Lucida Sans Unicode"/>
              </a:rPr>
              <a:t>Integrates</a:t>
            </a:r>
            <a:r>
              <a:rPr sz="1182" kern="0" spc="-98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61" dirty="0">
                <a:solidFill>
                  <a:srgbClr val="070042"/>
                </a:solidFill>
                <a:latin typeface="Lucida Sans Unicode"/>
                <a:cs typeface="Lucida Sans Unicode"/>
              </a:rPr>
              <a:t>easily</a:t>
            </a:r>
            <a:r>
              <a:rPr sz="1182" kern="0" spc="-91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5" dirty="0">
                <a:solidFill>
                  <a:srgbClr val="070042"/>
                </a:solidFill>
                <a:latin typeface="Lucida Sans Unicode"/>
                <a:cs typeface="Lucida Sans Unicode"/>
              </a:rPr>
              <a:t>with</a:t>
            </a:r>
            <a:r>
              <a:rPr sz="1182" kern="0" spc="-96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70" dirty="0">
                <a:solidFill>
                  <a:srgbClr val="070042"/>
                </a:solidFill>
                <a:latin typeface="Lucida Sans Unicode"/>
                <a:cs typeface="Lucida Sans Unicode"/>
              </a:rPr>
              <a:t>any</a:t>
            </a:r>
            <a:r>
              <a:rPr sz="1182" kern="0" spc="-91" dirty="0">
                <a:solidFill>
                  <a:srgbClr val="070042"/>
                </a:solidFill>
                <a:latin typeface="Lucida Sans Unicode"/>
                <a:cs typeface="Lucida Sans Unicode"/>
              </a:rPr>
              <a:t> </a:t>
            </a:r>
            <a:r>
              <a:rPr sz="1182" kern="0" spc="-57" dirty="0">
                <a:solidFill>
                  <a:srgbClr val="070042"/>
                </a:solidFill>
                <a:latin typeface="Lucida Sans Unicode"/>
                <a:cs typeface="Lucida Sans Unicode"/>
              </a:rPr>
              <a:t>infrastructure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46135" y="449868"/>
            <a:ext cx="110032" cy="18978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1182" kern="0" spc="-23" dirty="0">
                <a:solidFill>
                  <a:srgbClr val="5E2DD0"/>
                </a:solidFill>
                <a:latin typeface="Lucida Sans Unicode"/>
                <a:cs typeface="Lucida Sans Unicode"/>
              </a:rPr>
              <a:t>®</a:t>
            </a:r>
            <a:endParaRPr sz="1182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8439" y="439963"/>
            <a:ext cx="2149527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  <a:tabLst>
                <a:tab pos="1534961" algn="l"/>
              </a:tabLst>
            </a:pPr>
            <a:r>
              <a:rPr sz="1796" b="1" kern="0" spc="-43" dirty="0">
                <a:solidFill>
                  <a:srgbClr val="5E2DD0"/>
                </a:solidFill>
                <a:latin typeface="Trebuchet MS"/>
                <a:cs typeface="Trebuchet MS"/>
              </a:rPr>
              <a:t>How</a:t>
            </a:r>
            <a:r>
              <a:rPr sz="1796" b="1" kern="0" spc="-139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80" dirty="0">
                <a:solidFill>
                  <a:srgbClr val="5E2DD0"/>
                </a:solidFill>
                <a:latin typeface="Trebuchet MS"/>
                <a:cs typeface="Trebuchet MS"/>
              </a:rPr>
              <a:t>Seer</a:t>
            </a:r>
            <a:r>
              <a:rPr sz="1796" b="1" kern="0" spc="-13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Box</a:t>
            </a:r>
            <a:r>
              <a:rPr sz="1796" b="1" kern="0" dirty="0">
                <a:solidFill>
                  <a:srgbClr val="5E2DD0"/>
                </a:solidFill>
                <a:latin typeface="Trebuchet MS"/>
                <a:cs typeface="Trebuchet MS"/>
              </a:rPr>
              <a:t>	</a:t>
            </a:r>
            <a:r>
              <a:rPr sz="1796" b="1" kern="0" spc="-30" dirty="0">
                <a:solidFill>
                  <a:srgbClr val="5E2DD0"/>
                </a:solidFill>
                <a:latin typeface="Trebuchet MS"/>
                <a:cs typeface="Trebuchet MS"/>
              </a:rPr>
              <a:t>works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81393" y="2090706"/>
            <a:ext cx="3167541" cy="0"/>
          </a:xfrm>
          <a:custGeom>
            <a:avLst/>
            <a:gdLst/>
            <a:ahLst/>
            <a:cxnLst/>
            <a:rect l="l" t="t" r="r" b="b"/>
            <a:pathLst>
              <a:path w="6964680">
                <a:moveTo>
                  <a:pt x="0" y="0"/>
                </a:moveTo>
                <a:lnTo>
                  <a:pt x="6964343" y="0"/>
                </a:lnTo>
              </a:path>
            </a:pathLst>
          </a:custGeom>
          <a:ln w="7853">
            <a:solidFill>
              <a:srgbClr val="AD77C3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81393" y="2776457"/>
            <a:ext cx="3167541" cy="0"/>
          </a:xfrm>
          <a:custGeom>
            <a:avLst/>
            <a:gdLst/>
            <a:ahLst/>
            <a:cxnLst/>
            <a:rect l="l" t="t" r="r" b="b"/>
            <a:pathLst>
              <a:path w="6964680">
                <a:moveTo>
                  <a:pt x="0" y="0"/>
                </a:moveTo>
                <a:lnTo>
                  <a:pt x="6964343" y="0"/>
                </a:lnTo>
              </a:path>
            </a:pathLst>
          </a:custGeom>
          <a:ln w="7853">
            <a:solidFill>
              <a:srgbClr val="AD77C3"/>
            </a:solidFill>
          </a:ln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69695" y="342876"/>
            <a:ext cx="8440423" cy="457168"/>
            <a:chOff x="812168" y="753903"/>
            <a:chExt cx="18558510" cy="1005205"/>
          </a:xfrm>
        </p:grpSpPr>
        <p:sp>
          <p:nvSpPr>
            <p:cNvPr id="21" name="object 21"/>
            <p:cNvSpPr/>
            <p:nvPr/>
          </p:nvSpPr>
          <p:spPr>
            <a:xfrm>
              <a:off x="818836" y="1752009"/>
              <a:ext cx="18545175" cy="0"/>
            </a:xfrm>
            <a:custGeom>
              <a:avLst/>
              <a:gdLst/>
              <a:ahLst/>
              <a:cxnLst/>
              <a:rect l="l" t="t" r="r" b="b"/>
              <a:pathLst>
                <a:path w="18545175">
                  <a:moveTo>
                    <a:pt x="0" y="0"/>
                  </a:moveTo>
                  <a:lnTo>
                    <a:pt x="18544587" y="0"/>
                  </a:lnTo>
                </a:path>
              </a:pathLst>
            </a:custGeom>
            <a:ln w="13088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5302193" y="753903"/>
              <a:ext cx="2978785" cy="988694"/>
            </a:xfrm>
            <a:custGeom>
              <a:avLst/>
              <a:gdLst/>
              <a:ahLst/>
              <a:cxnLst/>
              <a:rect l="l" t="t" r="r" b="b"/>
              <a:pathLst>
                <a:path w="2978784" h="988694">
                  <a:moveTo>
                    <a:pt x="0" y="988410"/>
                  </a:moveTo>
                  <a:lnTo>
                    <a:pt x="2978233" y="988410"/>
                  </a:lnTo>
                  <a:lnTo>
                    <a:pt x="2978233" y="0"/>
                  </a:lnTo>
                  <a:lnTo>
                    <a:pt x="0" y="0"/>
                  </a:lnTo>
                  <a:lnTo>
                    <a:pt x="0" y="98841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959769" y="410247"/>
            <a:ext cx="1819141" cy="274192"/>
          </a:xfrm>
          <a:prstGeom prst="rect">
            <a:avLst/>
          </a:prstGeom>
        </p:spPr>
        <p:txBody>
          <a:bodyPr vert="horz" wrap="square" lIns="0" tIns="4332" rIns="0" bIns="0" rtlCol="0">
            <a:spAutoFit/>
          </a:bodyPr>
          <a:lstStyle/>
          <a:p>
            <a:pPr marL="107144" marR="974982" defTabSz="415869">
              <a:lnSpc>
                <a:spcPct val="102299"/>
              </a:lnSpc>
              <a:spcBef>
                <a:spcPts val="34"/>
              </a:spcBef>
            </a:pPr>
            <a:r>
              <a:rPr sz="887" b="1" kern="0" spc="-20" dirty="0">
                <a:solidFill>
                  <a:srgbClr val="FFFFFF"/>
                </a:solidFill>
                <a:latin typeface="Trebuchet MS"/>
                <a:cs typeface="Trebuchet MS"/>
              </a:rPr>
              <a:t>Book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18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9" dirty="0">
                <a:solidFill>
                  <a:srgbClr val="FFFFFF"/>
                </a:solidFill>
                <a:latin typeface="Trebuchet MS"/>
                <a:cs typeface="Trebuchet MS"/>
              </a:rPr>
              <a:t>free </a:t>
            </a:r>
            <a:r>
              <a:rPr sz="887" b="1" kern="0" spc="-36" dirty="0">
                <a:solidFill>
                  <a:srgbClr val="FFFFFF"/>
                </a:solidFill>
                <a:latin typeface="Trebuchet MS"/>
                <a:cs typeface="Trebuchet MS"/>
              </a:rPr>
              <a:t>Seer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5" dirty="0">
                <a:solidFill>
                  <a:srgbClr val="FFFFFF"/>
                </a:solidFill>
                <a:latin typeface="Trebuchet MS"/>
                <a:cs typeface="Trebuchet MS"/>
              </a:rPr>
              <a:t>Box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7" dirty="0">
                <a:solidFill>
                  <a:srgbClr val="FFFFFF"/>
                </a:solidFill>
                <a:latin typeface="Trebuchet MS"/>
                <a:cs typeface="Trebuchet MS"/>
              </a:rPr>
              <a:t>demo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964743" y="342875"/>
            <a:ext cx="814122" cy="449659"/>
            <a:chOff x="17511895" y="753903"/>
            <a:chExt cx="1790064" cy="988694"/>
          </a:xfrm>
        </p:grpSpPr>
        <p:sp>
          <p:nvSpPr>
            <p:cNvPr id="25" name="object 25"/>
            <p:cNvSpPr/>
            <p:nvPr/>
          </p:nvSpPr>
          <p:spPr>
            <a:xfrm>
              <a:off x="18280427" y="753903"/>
              <a:ext cx="1021715" cy="988694"/>
            </a:xfrm>
            <a:custGeom>
              <a:avLst/>
              <a:gdLst/>
              <a:ahLst/>
              <a:cxnLst/>
              <a:rect l="l" t="t" r="r" b="b"/>
              <a:pathLst>
                <a:path w="1021715" h="988694">
                  <a:moveTo>
                    <a:pt x="1021194" y="0"/>
                  </a:moveTo>
                  <a:lnTo>
                    <a:pt x="0" y="0"/>
                  </a:lnTo>
                  <a:lnTo>
                    <a:pt x="0" y="988409"/>
                  </a:lnTo>
                  <a:lnTo>
                    <a:pt x="1021194" y="988409"/>
                  </a:lnTo>
                  <a:lnTo>
                    <a:pt x="10211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354445" y="818436"/>
              <a:ext cx="852831" cy="85283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7511895" y="967560"/>
              <a:ext cx="546100" cy="535940"/>
            </a:xfrm>
            <a:custGeom>
              <a:avLst/>
              <a:gdLst/>
              <a:ahLst/>
              <a:cxnLst/>
              <a:rect l="l" t="t" r="r" b="b"/>
              <a:pathLst>
                <a:path w="546100" h="535940">
                  <a:moveTo>
                    <a:pt x="272850" y="0"/>
                  </a:moveTo>
                  <a:lnTo>
                    <a:pt x="20994" y="119930"/>
                  </a:lnTo>
                  <a:lnTo>
                    <a:pt x="0" y="153771"/>
                  </a:lnTo>
                  <a:lnTo>
                    <a:pt x="0" y="381824"/>
                  </a:lnTo>
                  <a:lnTo>
                    <a:pt x="20994" y="415665"/>
                  </a:lnTo>
                  <a:lnTo>
                    <a:pt x="253217" y="531298"/>
                  </a:lnTo>
                  <a:lnTo>
                    <a:pt x="266065" y="535650"/>
                  </a:lnTo>
                  <a:lnTo>
                    <a:pt x="279635" y="535650"/>
                  </a:lnTo>
                  <a:lnTo>
                    <a:pt x="286357" y="534191"/>
                  </a:lnTo>
                  <a:lnTo>
                    <a:pt x="292483" y="531298"/>
                  </a:lnTo>
                  <a:lnTo>
                    <a:pt x="334662" y="510283"/>
                  </a:lnTo>
                  <a:lnTo>
                    <a:pt x="269970" y="510283"/>
                  </a:lnTo>
                  <a:lnTo>
                    <a:pt x="264766" y="508286"/>
                  </a:lnTo>
                  <a:lnTo>
                    <a:pt x="32543" y="392653"/>
                  </a:lnTo>
                  <a:lnTo>
                    <a:pt x="25747" y="153771"/>
                  </a:lnTo>
                  <a:lnTo>
                    <a:pt x="26260" y="149315"/>
                  </a:lnTo>
                  <a:lnTo>
                    <a:pt x="264766" y="27275"/>
                  </a:lnTo>
                  <a:lnTo>
                    <a:pt x="269609" y="25752"/>
                  </a:lnTo>
                  <a:lnTo>
                    <a:pt x="335637" y="25752"/>
                  </a:lnTo>
                  <a:lnTo>
                    <a:pt x="292483" y="4264"/>
                  </a:lnTo>
                  <a:lnTo>
                    <a:pt x="282843" y="1066"/>
                  </a:lnTo>
                  <a:lnTo>
                    <a:pt x="272850" y="0"/>
                  </a:lnTo>
                  <a:close/>
                </a:path>
                <a:path w="546100" h="535940">
                  <a:moveTo>
                    <a:pt x="335637" y="25752"/>
                  </a:moveTo>
                  <a:lnTo>
                    <a:pt x="276089" y="25752"/>
                  </a:lnTo>
                  <a:lnTo>
                    <a:pt x="278378" y="26186"/>
                  </a:lnTo>
                  <a:lnTo>
                    <a:pt x="280933" y="27275"/>
                  </a:lnTo>
                  <a:lnTo>
                    <a:pt x="513157" y="142909"/>
                  </a:lnTo>
                  <a:lnTo>
                    <a:pt x="516964" y="145325"/>
                  </a:lnTo>
                  <a:lnTo>
                    <a:pt x="519450" y="149315"/>
                  </a:lnTo>
                  <a:lnTo>
                    <a:pt x="519942" y="153771"/>
                  </a:lnTo>
                  <a:lnTo>
                    <a:pt x="519927" y="381824"/>
                  </a:lnTo>
                  <a:lnTo>
                    <a:pt x="280933" y="508286"/>
                  </a:lnTo>
                  <a:lnTo>
                    <a:pt x="275729" y="510283"/>
                  </a:lnTo>
                  <a:lnTo>
                    <a:pt x="334662" y="510283"/>
                  </a:lnTo>
                  <a:lnTo>
                    <a:pt x="524569" y="415665"/>
                  </a:lnTo>
                  <a:lnTo>
                    <a:pt x="545720" y="381824"/>
                  </a:lnTo>
                  <a:lnTo>
                    <a:pt x="545732" y="153771"/>
                  </a:lnTo>
                  <a:lnTo>
                    <a:pt x="543979" y="143462"/>
                  </a:lnTo>
                  <a:lnTo>
                    <a:pt x="539716" y="134091"/>
                  </a:lnTo>
                  <a:lnTo>
                    <a:pt x="533214" y="126100"/>
                  </a:lnTo>
                  <a:lnTo>
                    <a:pt x="524752" y="119930"/>
                  </a:lnTo>
                  <a:lnTo>
                    <a:pt x="335637" y="257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7638655" y="1089928"/>
              <a:ext cx="292735" cy="291465"/>
            </a:xfrm>
            <a:custGeom>
              <a:avLst/>
              <a:gdLst/>
              <a:ahLst/>
              <a:cxnLst/>
              <a:rect l="l" t="t" r="r" b="b"/>
              <a:pathLst>
                <a:path w="292734" h="291465">
                  <a:moveTo>
                    <a:pt x="146089" y="0"/>
                  </a:moveTo>
                  <a:lnTo>
                    <a:pt x="99912" y="7418"/>
                  </a:lnTo>
                  <a:lnTo>
                    <a:pt x="59808" y="28076"/>
                  </a:lnTo>
                  <a:lnTo>
                    <a:pt x="28185" y="59576"/>
                  </a:lnTo>
                  <a:lnTo>
                    <a:pt x="7447" y="99521"/>
                  </a:lnTo>
                  <a:lnTo>
                    <a:pt x="0" y="145514"/>
                  </a:lnTo>
                  <a:lnTo>
                    <a:pt x="7447" y="191508"/>
                  </a:lnTo>
                  <a:lnTo>
                    <a:pt x="28185" y="231453"/>
                  </a:lnTo>
                  <a:lnTo>
                    <a:pt x="59808" y="262953"/>
                  </a:lnTo>
                  <a:lnTo>
                    <a:pt x="99912" y="283611"/>
                  </a:lnTo>
                  <a:lnTo>
                    <a:pt x="146089" y="291029"/>
                  </a:lnTo>
                  <a:lnTo>
                    <a:pt x="192263" y="283611"/>
                  </a:lnTo>
                  <a:lnTo>
                    <a:pt x="232366" y="262953"/>
                  </a:lnTo>
                  <a:lnTo>
                    <a:pt x="263991" y="231453"/>
                  </a:lnTo>
                  <a:lnTo>
                    <a:pt x="284731" y="191508"/>
                  </a:lnTo>
                  <a:lnTo>
                    <a:pt x="292179" y="145514"/>
                  </a:lnTo>
                  <a:lnTo>
                    <a:pt x="284731" y="99521"/>
                  </a:lnTo>
                  <a:lnTo>
                    <a:pt x="263991" y="59576"/>
                  </a:lnTo>
                  <a:lnTo>
                    <a:pt x="232366" y="28076"/>
                  </a:lnTo>
                  <a:lnTo>
                    <a:pt x="192263" y="7418"/>
                  </a:lnTo>
                  <a:lnTo>
                    <a:pt x="146089" y="0"/>
                  </a:lnTo>
                  <a:close/>
                </a:path>
              </a:pathLst>
            </a:custGeom>
            <a:solidFill>
              <a:srgbClr val="35E6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686015" y="1147796"/>
              <a:ext cx="176874" cy="165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2781" cy="2675717"/>
          </a:xfrm>
          <a:custGeom>
            <a:avLst/>
            <a:gdLst/>
            <a:ahLst/>
            <a:cxnLst/>
            <a:rect l="l" t="t" r="r" b="b"/>
            <a:pathLst>
              <a:path w="20102830" h="5883275">
                <a:moveTo>
                  <a:pt x="0" y="5882731"/>
                </a:moveTo>
                <a:lnTo>
                  <a:pt x="20102791" y="5882731"/>
                </a:lnTo>
                <a:lnTo>
                  <a:pt x="20102791" y="0"/>
                </a:lnTo>
                <a:lnTo>
                  <a:pt x="0" y="0"/>
                </a:lnTo>
                <a:lnTo>
                  <a:pt x="0" y="5882731"/>
                </a:lnTo>
                <a:close/>
              </a:path>
            </a:pathLst>
          </a:custGeom>
          <a:solidFill>
            <a:srgbClr val="ECF3F3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69587" y="4799653"/>
            <a:ext cx="2562508" cy="102295"/>
          </a:xfrm>
          <a:prstGeom prst="rect">
            <a:avLst/>
          </a:prstGeom>
        </p:spPr>
        <p:txBody>
          <a:bodyPr vert="horz" wrap="square" lIns="0" tIns="11263" rIns="0" bIns="0" rtlCol="0">
            <a:spAutoFit/>
          </a:bodyPr>
          <a:lstStyle/>
          <a:p>
            <a:pPr defTabSz="415869">
              <a:spcBef>
                <a:spcPts val="89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21" y="2675470"/>
            <a:ext cx="9142781" cy="2467783"/>
            <a:chOff x="0" y="5882731"/>
            <a:chExt cx="20102830" cy="542607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76798" y="10552139"/>
              <a:ext cx="268892" cy="26386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0" y="5882731"/>
              <a:ext cx="20102830" cy="5426075"/>
            </a:xfrm>
            <a:custGeom>
              <a:avLst/>
              <a:gdLst/>
              <a:ahLst/>
              <a:cxnLst/>
              <a:rect l="l" t="t" r="r" b="b"/>
              <a:pathLst>
                <a:path w="20102830" h="5426075">
                  <a:moveTo>
                    <a:pt x="20102791" y="0"/>
                  </a:moveTo>
                  <a:lnTo>
                    <a:pt x="0" y="0"/>
                  </a:lnTo>
                  <a:lnTo>
                    <a:pt x="0" y="5425823"/>
                  </a:lnTo>
                  <a:lnTo>
                    <a:pt x="20102791" y="5425823"/>
                  </a:lnTo>
                  <a:lnTo>
                    <a:pt x="201027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09815" y="3103347"/>
            <a:ext cx="849645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046" b="1" kern="0" spc="-41" dirty="0">
                <a:solidFill>
                  <a:srgbClr val="5E2DD0"/>
                </a:solidFill>
                <a:latin typeface="Trebuchet MS"/>
                <a:cs typeface="Trebuchet MS"/>
              </a:rPr>
              <a:t>Available</a:t>
            </a:r>
            <a:r>
              <a:rPr sz="1046" b="1" kern="0" spc="-61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18" dirty="0">
                <a:solidFill>
                  <a:srgbClr val="5E2DD0"/>
                </a:solidFill>
                <a:latin typeface="Trebuchet MS"/>
                <a:cs typeface="Trebuchet MS"/>
              </a:rPr>
              <a:t>from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29174" y="3561541"/>
            <a:ext cx="882857" cy="1074619"/>
            <a:chOff x="1162824" y="7830993"/>
            <a:chExt cx="1941195" cy="236283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7174" y="7830993"/>
              <a:ext cx="1896233" cy="74802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2824" y="8747698"/>
              <a:ext cx="1619079" cy="1445819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686257" y="3114776"/>
            <a:ext cx="714199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046" b="1" kern="0" spc="-27" dirty="0">
                <a:solidFill>
                  <a:srgbClr val="5E2DD0"/>
                </a:solidFill>
                <a:latin typeface="Trebuchet MS"/>
                <a:cs typeface="Trebuchet MS"/>
              </a:rPr>
              <a:t>Installed</a:t>
            </a:r>
            <a:r>
              <a:rPr sz="1046" b="1" kern="0" spc="-6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046" b="1" kern="0" spc="-11" dirty="0">
                <a:solidFill>
                  <a:srgbClr val="5E2DD0"/>
                </a:solidFill>
                <a:latin typeface="Trebuchet MS"/>
                <a:cs typeface="Trebuchet MS"/>
              </a:rPr>
              <a:t>via</a:t>
            </a:r>
            <a:endParaRPr sz="104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40833" y="3114776"/>
            <a:ext cx="2099565" cy="561020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17328" defTabSz="415869">
              <a:spcBef>
                <a:spcPts val="48"/>
              </a:spcBef>
            </a:pPr>
            <a:r>
              <a:rPr sz="104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Agentless</a:t>
            </a:r>
            <a:r>
              <a:rPr sz="1057" b="1" kern="0" spc="-7" baseline="23297" dirty="0">
                <a:solidFill>
                  <a:srgbClr val="5E2DD0"/>
                </a:solidFill>
                <a:latin typeface="Trebuchet MS"/>
                <a:cs typeface="Trebuchet MS"/>
              </a:rPr>
              <a:t>*</a:t>
            </a:r>
            <a:endParaRPr sz="1057" kern="0" baseline="23297">
              <a:solidFill>
                <a:sysClr val="windowText" lastClr="000000"/>
              </a:solidFill>
              <a:latin typeface="Trebuchet MS"/>
              <a:cs typeface="Trebuchet MS"/>
            </a:endParaRPr>
          </a:p>
          <a:p>
            <a:pPr marL="32345" marR="13862" defTabSz="415869">
              <a:lnSpc>
                <a:spcPct val="102299"/>
              </a:lnSpc>
              <a:spcBef>
                <a:spcPts val="850"/>
              </a:spcBef>
            </a:pPr>
            <a:r>
              <a:rPr sz="887" kern="0" spc="-43" dirty="0">
                <a:solidFill>
                  <a:srgbClr val="22244E"/>
                </a:solidFill>
                <a:latin typeface="Lucida Sans Unicode"/>
                <a:cs typeface="Lucida Sans Unicode"/>
              </a:rPr>
              <a:t>Just</a:t>
            </a:r>
            <a:r>
              <a:rPr sz="887" kern="0" spc="-73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66" dirty="0">
                <a:solidFill>
                  <a:srgbClr val="22244E"/>
                </a:solidFill>
                <a:latin typeface="Lucida Sans Unicode"/>
                <a:cs typeface="Lucida Sans Unicode"/>
              </a:rPr>
              <a:t>configure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0" dirty="0">
                <a:solidFill>
                  <a:srgbClr val="22244E"/>
                </a:solidFill>
                <a:latin typeface="Lucida Sans Unicode"/>
                <a:cs typeface="Lucida Sans Unicode"/>
              </a:rPr>
              <a:t>the</a:t>
            </a:r>
            <a:r>
              <a:rPr sz="887" kern="0" spc="-68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75" dirty="0">
                <a:solidFill>
                  <a:srgbClr val="22244E"/>
                </a:solidFill>
                <a:latin typeface="Lucida Sans Unicode"/>
                <a:cs typeface="Lucida Sans Unicode"/>
              </a:rPr>
              <a:t>log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52" dirty="0">
                <a:solidFill>
                  <a:srgbClr val="22244E"/>
                </a:solidFill>
                <a:latin typeface="Lucida Sans Unicode"/>
                <a:cs typeface="Lucida Sans Unicode"/>
              </a:rPr>
              <a:t>format</a:t>
            </a:r>
            <a:r>
              <a:rPr sz="887" kern="0" spc="-73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and</a:t>
            </a:r>
            <a:r>
              <a:rPr sz="887" kern="0" spc="-66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64" dirty="0">
                <a:solidFill>
                  <a:srgbClr val="22244E"/>
                </a:solidFill>
                <a:latin typeface="Lucida Sans Unicode"/>
                <a:cs typeface="Lucida Sans Unicode"/>
              </a:rPr>
              <a:t>send</a:t>
            </a:r>
            <a:r>
              <a:rPr sz="887" kern="0" spc="-68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43" dirty="0">
                <a:solidFill>
                  <a:srgbClr val="22244E"/>
                </a:solidFill>
                <a:latin typeface="Lucida Sans Unicode"/>
                <a:cs typeface="Lucida Sans Unicode"/>
              </a:rPr>
              <a:t>it</a:t>
            </a:r>
            <a:r>
              <a:rPr sz="887" kern="0" spc="-70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11" dirty="0">
                <a:solidFill>
                  <a:srgbClr val="22244E"/>
                </a:solidFill>
                <a:latin typeface="Lucida Sans Unicode"/>
                <a:cs typeface="Lucida Sans Unicode"/>
              </a:rPr>
              <a:t>to </a:t>
            </a:r>
            <a:r>
              <a:rPr sz="887" kern="0" dirty="0">
                <a:solidFill>
                  <a:srgbClr val="22244E"/>
                </a:solidFill>
                <a:latin typeface="Lucida Sans Unicode"/>
                <a:cs typeface="Lucida Sans Unicode"/>
              </a:rPr>
              <a:t>SEER</a:t>
            </a:r>
            <a:r>
              <a:rPr sz="887" kern="0" spc="-77" dirty="0">
                <a:solidFill>
                  <a:srgbClr val="22244E"/>
                </a:solidFill>
                <a:latin typeface="Lucida Sans Unicode"/>
                <a:cs typeface="Lucida Sans Unicode"/>
              </a:rPr>
              <a:t> </a:t>
            </a:r>
            <a:r>
              <a:rPr sz="887" kern="0" spc="-9" dirty="0">
                <a:solidFill>
                  <a:srgbClr val="22244E"/>
                </a:solidFill>
                <a:latin typeface="Lucida Sans Unicode"/>
                <a:cs typeface="Lucida Sans Unicode"/>
              </a:rPr>
              <a:t>BOX®</a:t>
            </a:r>
            <a:endParaRPr sz="887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24061" y="2274730"/>
            <a:ext cx="1396629" cy="167066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046" kern="0" spc="-82" dirty="0">
                <a:solidFill>
                  <a:srgbClr val="22244E"/>
                </a:solidFill>
                <a:latin typeface="Lucida Sans Unicode"/>
                <a:cs typeface="Lucida Sans Unicode"/>
              </a:rPr>
              <a:t>*https://docs.seerbox.it/</a:t>
            </a:r>
            <a:endParaRPr sz="104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69695" y="793782"/>
            <a:ext cx="8446199" cy="3771707"/>
            <a:chOff x="812168" y="1745341"/>
            <a:chExt cx="18571210" cy="8293100"/>
          </a:xfrm>
        </p:grpSpPr>
        <p:sp>
          <p:nvSpPr>
            <p:cNvPr id="16" name="object 16"/>
            <p:cNvSpPr/>
            <p:nvPr/>
          </p:nvSpPr>
          <p:spPr>
            <a:xfrm>
              <a:off x="16335764" y="5340067"/>
              <a:ext cx="3047365" cy="20955"/>
            </a:xfrm>
            <a:custGeom>
              <a:avLst/>
              <a:gdLst/>
              <a:ahLst/>
              <a:cxnLst/>
              <a:rect l="l" t="t" r="r" b="b"/>
              <a:pathLst>
                <a:path w="3047365" h="20954">
                  <a:moveTo>
                    <a:pt x="3047027" y="0"/>
                  </a:moveTo>
                  <a:lnTo>
                    <a:pt x="0" y="0"/>
                  </a:lnTo>
                  <a:lnTo>
                    <a:pt x="0" y="20941"/>
                  </a:lnTo>
                  <a:lnTo>
                    <a:pt x="3047027" y="20941"/>
                  </a:lnTo>
                  <a:lnTo>
                    <a:pt x="3047027" y="0"/>
                  </a:lnTo>
                  <a:close/>
                </a:path>
              </a:pathLst>
            </a:custGeom>
            <a:solidFill>
              <a:srgbClr val="22244E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77630" y="8918766"/>
              <a:ext cx="1102227" cy="108018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7159" y="7708960"/>
              <a:ext cx="3350789" cy="59205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97159" y="8873047"/>
              <a:ext cx="1030481" cy="112837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814500" y="8290186"/>
              <a:ext cx="2161448" cy="8252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271091" y="8055361"/>
              <a:ext cx="2161448" cy="144153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518885" y="9531845"/>
              <a:ext cx="2161441" cy="50617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508156" y="8055361"/>
              <a:ext cx="1294932" cy="1294932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18836" y="1752009"/>
              <a:ext cx="18545175" cy="0"/>
            </a:xfrm>
            <a:custGeom>
              <a:avLst/>
              <a:gdLst/>
              <a:ahLst/>
              <a:cxnLst/>
              <a:rect l="l" t="t" r="r" b="b"/>
              <a:pathLst>
                <a:path w="18545175">
                  <a:moveTo>
                    <a:pt x="0" y="0"/>
                  </a:moveTo>
                  <a:lnTo>
                    <a:pt x="18544587" y="0"/>
                  </a:lnTo>
                </a:path>
              </a:pathLst>
            </a:custGeom>
            <a:ln w="13088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48440" y="439963"/>
            <a:ext cx="3459516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b="1" kern="0" spc="-80" dirty="0">
                <a:solidFill>
                  <a:srgbClr val="5E2DD0"/>
                </a:solidFill>
                <a:latin typeface="Trebuchet MS"/>
                <a:cs typeface="Trebuchet MS"/>
              </a:rPr>
              <a:t>From</a:t>
            </a:r>
            <a:r>
              <a:rPr sz="1796" b="1" kern="0" spc="-13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86" dirty="0">
                <a:solidFill>
                  <a:srgbClr val="5E2DD0"/>
                </a:solidFill>
                <a:latin typeface="Trebuchet MS"/>
                <a:cs typeface="Trebuchet MS"/>
              </a:rPr>
              <a:t>Zero</a:t>
            </a:r>
            <a:r>
              <a:rPr sz="1796" b="1" kern="0" spc="-13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64" dirty="0">
                <a:solidFill>
                  <a:srgbClr val="5E2DD0"/>
                </a:solidFill>
                <a:latin typeface="Trebuchet MS"/>
                <a:cs typeface="Trebuchet MS"/>
              </a:rPr>
              <a:t>to</a:t>
            </a:r>
            <a:r>
              <a:rPr sz="1796" b="1" kern="0" spc="-130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77" dirty="0">
                <a:solidFill>
                  <a:srgbClr val="5E2DD0"/>
                </a:solidFill>
                <a:latin typeface="Trebuchet MS"/>
                <a:cs typeface="Trebuchet MS"/>
              </a:rPr>
              <a:t>Protection</a:t>
            </a:r>
            <a:r>
              <a:rPr sz="1796" b="1" kern="0" spc="-13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77" dirty="0">
                <a:solidFill>
                  <a:srgbClr val="5E2DD0"/>
                </a:solidFill>
                <a:latin typeface="Trebuchet MS"/>
                <a:cs typeface="Trebuchet MS"/>
              </a:rPr>
              <a:t>in</a:t>
            </a:r>
            <a:r>
              <a:rPr sz="1796" b="1" kern="0" spc="-134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36" dirty="0">
                <a:solidFill>
                  <a:srgbClr val="5E2DD0"/>
                </a:solidFill>
                <a:latin typeface="Trebuchet MS"/>
                <a:cs typeface="Trebuchet MS"/>
              </a:rPr>
              <a:t>minutes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8440" y="1170288"/>
            <a:ext cx="1756760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kern="0" spc="-146" dirty="0">
                <a:solidFill>
                  <a:srgbClr val="5E2DD0"/>
                </a:solidFill>
                <a:latin typeface="Lucida Sans Unicode"/>
                <a:cs typeface="Lucida Sans Unicode"/>
              </a:rPr>
              <a:t>Up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43" dirty="0">
                <a:solidFill>
                  <a:srgbClr val="5E2DD0"/>
                </a:solidFill>
                <a:latin typeface="Lucida Sans Unicode"/>
                <a:cs typeface="Lucida Sans Unicode"/>
              </a:rPr>
              <a:t>and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46" dirty="0">
                <a:solidFill>
                  <a:srgbClr val="5E2DD0"/>
                </a:solidFill>
                <a:latin typeface="Lucida Sans Unicode"/>
                <a:cs typeface="Lucida Sans Unicode"/>
              </a:rPr>
              <a:t>Running</a:t>
            </a:r>
            <a:r>
              <a:rPr sz="1796" kern="0" spc="-171" dirty="0">
                <a:solidFill>
                  <a:srgbClr val="5E2DD0"/>
                </a:solidFill>
                <a:latin typeface="Lucida Sans Unicode"/>
                <a:cs typeface="Lucida Sans Unicode"/>
              </a:rPr>
              <a:t> </a:t>
            </a:r>
            <a:r>
              <a:rPr sz="1796" kern="0" spc="-152" dirty="0">
                <a:solidFill>
                  <a:srgbClr val="5E2DD0"/>
                </a:solidFill>
                <a:latin typeface="Lucida Sans Unicode"/>
                <a:cs typeface="Lucida Sans Unicode"/>
              </a:rPr>
              <a:t>in</a:t>
            </a:r>
            <a:endParaRPr sz="1796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8440" y="1374404"/>
            <a:ext cx="4552907" cy="1137016"/>
          </a:xfrm>
          <a:prstGeom prst="rect">
            <a:avLst/>
          </a:prstGeom>
        </p:spPr>
        <p:txBody>
          <a:bodyPr vert="horz" wrap="square" lIns="0" tIns="6642" rIns="0" bIns="0" rtlCol="0">
            <a:spAutoFit/>
          </a:bodyPr>
          <a:lstStyle/>
          <a:p>
            <a:pPr marL="5776" defTabSz="415869">
              <a:spcBef>
                <a:spcPts val="52"/>
              </a:spcBef>
            </a:pPr>
            <a:r>
              <a:rPr sz="7345" kern="0" spc="312" dirty="0">
                <a:solidFill>
                  <a:srgbClr val="5E2DD0"/>
                </a:solidFill>
                <a:latin typeface="Trebuchet MS"/>
                <a:cs typeface="Trebuchet MS"/>
              </a:rPr>
              <a:t>40</a:t>
            </a:r>
            <a:r>
              <a:rPr sz="7345" kern="0" spc="-546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7345" kern="0" spc="-50" dirty="0">
                <a:solidFill>
                  <a:srgbClr val="5E2DD0"/>
                </a:solidFill>
                <a:latin typeface="Trebuchet MS"/>
                <a:cs typeface="Trebuchet MS"/>
              </a:rPr>
              <a:t>minutes</a:t>
            </a:r>
            <a:endParaRPr sz="7345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62370" y="342876"/>
            <a:ext cx="7952065" cy="4323024"/>
            <a:chOff x="796060" y="753903"/>
            <a:chExt cx="17484725" cy="9505315"/>
          </a:xfrm>
        </p:grpSpPr>
        <p:sp>
          <p:nvSpPr>
            <p:cNvPr id="29" name="object 29"/>
            <p:cNvSpPr/>
            <p:nvPr/>
          </p:nvSpPr>
          <p:spPr>
            <a:xfrm>
              <a:off x="5049456" y="2575972"/>
              <a:ext cx="6965950" cy="665480"/>
            </a:xfrm>
            <a:custGeom>
              <a:avLst/>
              <a:gdLst/>
              <a:ahLst/>
              <a:cxnLst/>
              <a:rect l="l" t="t" r="r" b="b"/>
              <a:pathLst>
                <a:path w="6965950" h="665480">
                  <a:moveTo>
                    <a:pt x="6965874" y="332663"/>
                  </a:moveTo>
                  <a:lnTo>
                    <a:pt x="6392329" y="0"/>
                  </a:lnTo>
                  <a:lnTo>
                    <a:pt x="6392329" y="338836"/>
                  </a:lnTo>
                  <a:lnTo>
                    <a:pt x="0" y="338836"/>
                  </a:lnTo>
                  <a:lnTo>
                    <a:pt x="0" y="365023"/>
                  </a:lnTo>
                  <a:lnTo>
                    <a:pt x="6392329" y="365023"/>
                  </a:lnTo>
                  <a:lnTo>
                    <a:pt x="6392329" y="665327"/>
                  </a:lnTo>
                  <a:lnTo>
                    <a:pt x="6965874" y="332663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159338" y="9232733"/>
              <a:ext cx="1816614" cy="1021795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0980199" y="6848655"/>
              <a:ext cx="0" cy="3406140"/>
            </a:xfrm>
            <a:custGeom>
              <a:avLst/>
              <a:gdLst/>
              <a:ahLst/>
              <a:cxnLst/>
              <a:rect l="l" t="t" r="r" b="b"/>
              <a:pathLst>
                <a:path h="3406140">
                  <a:moveTo>
                    <a:pt x="0" y="0"/>
                  </a:moveTo>
                  <a:lnTo>
                    <a:pt x="0" y="3405874"/>
                  </a:lnTo>
                </a:path>
              </a:pathLst>
            </a:custGeom>
            <a:ln w="7853">
              <a:solidFill>
                <a:srgbClr val="AD77C3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346397" y="6848655"/>
              <a:ext cx="0" cy="3406140"/>
            </a:xfrm>
            <a:custGeom>
              <a:avLst/>
              <a:gdLst/>
              <a:ahLst/>
              <a:cxnLst/>
              <a:rect l="l" t="t" r="r" b="b"/>
              <a:pathLst>
                <a:path h="3406140">
                  <a:moveTo>
                    <a:pt x="0" y="0"/>
                  </a:moveTo>
                  <a:lnTo>
                    <a:pt x="0" y="3405874"/>
                  </a:lnTo>
                </a:path>
              </a:pathLst>
            </a:custGeom>
            <a:ln w="7853">
              <a:solidFill>
                <a:srgbClr val="AD77C3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00187" y="6848655"/>
              <a:ext cx="0" cy="3406140"/>
            </a:xfrm>
            <a:custGeom>
              <a:avLst/>
              <a:gdLst/>
              <a:ahLst/>
              <a:cxnLst/>
              <a:rect l="l" t="t" r="r" b="b"/>
              <a:pathLst>
                <a:path h="3406140">
                  <a:moveTo>
                    <a:pt x="0" y="0"/>
                  </a:moveTo>
                  <a:lnTo>
                    <a:pt x="0" y="3405874"/>
                  </a:lnTo>
                </a:path>
              </a:pathLst>
            </a:custGeom>
            <a:ln w="7853">
              <a:solidFill>
                <a:srgbClr val="AD77C3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5302193" y="753903"/>
              <a:ext cx="2978785" cy="988694"/>
            </a:xfrm>
            <a:custGeom>
              <a:avLst/>
              <a:gdLst/>
              <a:ahLst/>
              <a:cxnLst/>
              <a:rect l="l" t="t" r="r" b="b"/>
              <a:pathLst>
                <a:path w="2978784" h="988694">
                  <a:moveTo>
                    <a:pt x="0" y="988410"/>
                  </a:moveTo>
                  <a:lnTo>
                    <a:pt x="2978233" y="988410"/>
                  </a:lnTo>
                  <a:lnTo>
                    <a:pt x="2978233" y="0"/>
                  </a:lnTo>
                  <a:lnTo>
                    <a:pt x="0" y="0"/>
                  </a:lnTo>
                  <a:lnTo>
                    <a:pt x="0" y="98841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959769" y="342875"/>
            <a:ext cx="1354753" cy="342139"/>
          </a:xfrm>
          <a:prstGeom prst="rect">
            <a:avLst/>
          </a:prstGeom>
        </p:spPr>
        <p:txBody>
          <a:bodyPr vert="horz" wrap="square" lIns="0" tIns="71622" rIns="0" bIns="0" rtlCol="0">
            <a:spAutoFit/>
          </a:bodyPr>
          <a:lstStyle/>
          <a:p>
            <a:pPr marL="107144" marR="510595" defTabSz="415869">
              <a:lnSpc>
                <a:spcPct val="102299"/>
              </a:lnSpc>
              <a:spcBef>
                <a:spcPts val="564"/>
              </a:spcBef>
            </a:pPr>
            <a:r>
              <a:rPr sz="887" b="1" kern="0" spc="-20" dirty="0">
                <a:solidFill>
                  <a:srgbClr val="FFFFFF"/>
                </a:solidFill>
                <a:latin typeface="Trebuchet MS"/>
                <a:cs typeface="Trebuchet MS"/>
              </a:rPr>
              <a:t>Book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18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9" dirty="0">
                <a:solidFill>
                  <a:srgbClr val="FFFFFF"/>
                </a:solidFill>
                <a:latin typeface="Trebuchet MS"/>
                <a:cs typeface="Trebuchet MS"/>
              </a:rPr>
              <a:t>free </a:t>
            </a:r>
            <a:r>
              <a:rPr sz="887" b="1" kern="0" spc="-36" dirty="0">
                <a:solidFill>
                  <a:srgbClr val="FFFFFF"/>
                </a:solidFill>
                <a:latin typeface="Trebuchet MS"/>
                <a:cs typeface="Trebuchet MS"/>
              </a:rPr>
              <a:t>Seer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5" dirty="0">
                <a:solidFill>
                  <a:srgbClr val="FFFFFF"/>
                </a:solidFill>
                <a:latin typeface="Trebuchet MS"/>
                <a:cs typeface="Trebuchet MS"/>
              </a:rPr>
              <a:t>Box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7" dirty="0">
                <a:solidFill>
                  <a:srgbClr val="FFFFFF"/>
                </a:solidFill>
                <a:latin typeface="Trebuchet MS"/>
                <a:cs typeface="Trebuchet MS"/>
              </a:rPr>
              <a:t>demo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7964743" y="342875"/>
            <a:ext cx="814122" cy="449659"/>
            <a:chOff x="17511895" y="753903"/>
            <a:chExt cx="1790064" cy="988694"/>
          </a:xfrm>
        </p:grpSpPr>
        <p:sp>
          <p:nvSpPr>
            <p:cNvPr id="37" name="object 37"/>
            <p:cNvSpPr/>
            <p:nvPr/>
          </p:nvSpPr>
          <p:spPr>
            <a:xfrm>
              <a:off x="18280427" y="753903"/>
              <a:ext cx="1021715" cy="988694"/>
            </a:xfrm>
            <a:custGeom>
              <a:avLst/>
              <a:gdLst/>
              <a:ahLst/>
              <a:cxnLst/>
              <a:rect l="l" t="t" r="r" b="b"/>
              <a:pathLst>
                <a:path w="1021715" h="988694">
                  <a:moveTo>
                    <a:pt x="1021194" y="0"/>
                  </a:moveTo>
                  <a:lnTo>
                    <a:pt x="0" y="0"/>
                  </a:lnTo>
                  <a:lnTo>
                    <a:pt x="0" y="988409"/>
                  </a:lnTo>
                  <a:lnTo>
                    <a:pt x="1021194" y="988409"/>
                  </a:lnTo>
                  <a:lnTo>
                    <a:pt x="10211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354445" y="818436"/>
              <a:ext cx="852831" cy="852831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7511895" y="967560"/>
              <a:ext cx="546100" cy="535940"/>
            </a:xfrm>
            <a:custGeom>
              <a:avLst/>
              <a:gdLst/>
              <a:ahLst/>
              <a:cxnLst/>
              <a:rect l="l" t="t" r="r" b="b"/>
              <a:pathLst>
                <a:path w="546100" h="535940">
                  <a:moveTo>
                    <a:pt x="272850" y="0"/>
                  </a:moveTo>
                  <a:lnTo>
                    <a:pt x="20994" y="119930"/>
                  </a:lnTo>
                  <a:lnTo>
                    <a:pt x="0" y="153771"/>
                  </a:lnTo>
                  <a:lnTo>
                    <a:pt x="0" y="381824"/>
                  </a:lnTo>
                  <a:lnTo>
                    <a:pt x="20994" y="415665"/>
                  </a:lnTo>
                  <a:lnTo>
                    <a:pt x="253217" y="531298"/>
                  </a:lnTo>
                  <a:lnTo>
                    <a:pt x="266065" y="535650"/>
                  </a:lnTo>
                  <a:lnTo>
                    <a:pt x="279635" y="535650"/>
                  </a:lnTo>
                  <a:lnTo>
                    <a:pt x="286357" y="534191"/>
                  </a:lnTo>
                  <a:lnTo>
                    <a:pt x="292483" y="531298"/>
                  </a:lnTo>
                  <a:lnTo>
                    <a:pt x="334662" y="510283"/>
                  </a:lnTo>
                  <a:lnTo>
                    <a:pt x="269970" y="510283"/>
                  </a:lnTo>
                  <a:lnTo>
                    <a:pt x="264766" y="508286"/>
                  </a:lnTo>
                  <a:lnTo>
                    <a:pt x="32543" y="392653"/>
                  </a:lnTo>
                  <a:lnTo>
                    <a:pt x="25747" y="153771"/>
                  </a:lnTo>
                  <a:lnTo>
                    <a:pt x="26260" y="149315"/>
                  </a:lnTo>
                  <a:lnTo>
                    <a:pt x="264766" y="27275"/>
                  </a:lnTo>
                  <a:lnTo>
                    <a:pt x="269609" y="25752"/>
                  </a:lnTo>
                  <a:lnTo>
                    <a:pt x="335637" y="25752"/>
                  </a:lnTo>
                  <a:lnTo>
                    <a:pt x="292483" y="4264"/>
                  </a:lnTo>
                  <a:lnTo>
                    <a:pt x="282843" y="1066"/>
                  </a:lnTo>
                  <a:lnTo>
                    <a:pt x="272850" y="0"/>
                  </a:lnTo>
                  <a:close/>
                </a:path>
                <a:path w="546100" h="535940">
                  <a:moveTo>
                    <a:pt x="335637" y="25752"/>
                  </a:moveTo>
                  <a:lnTo>
                    <a:pt x="276089" y="25752"/>
                  </a:lnTo>
                  <a:lnTo>
                    <a:pt x="278378" y="26186"/>
                  </a:lnTo>
                  <a:lnTo>
                    <a:pt x="280933" y="27275"/>
                  </a:lnTo>
                  <a:lnTo>
                    <a:pt x="513157" y="142909"/>
                  </a:lnTo>
                  <a:lnTo>
                    <a:pt x="516964" y="145325"/>
                  </a:lnTo>
                  <a:lnTo>
                    <a:pt x="519450" y="149315"/>
                  </a:lnTo>
                  <a:lnTo>
                    <a:pt x="519942" y="153771"/>
                  </a:lnTo>
                  <a:lnTo>
                    <a:pt x="519927" y="381824"/>
                  </a:lnTo>
                  <a:lnTo>
                    <a:pt x="280933" y="508286"/>
                  </a:lnTo>
                  <a:lnTo>
                    <a:pt x="275729" y="510283"/>
                  </a:lnTo>
                  <a:lnTo>
                    <a:pt x="334662" y="510283"/>
                  </a:lnTo>
                  <a:lnTo>
                    <a:pt x="524569" y="415665"/>
                  </a:lnTo>
                  <a:lnTo>
                    <a:pt x="545720" y="381824"/>
                  </a:lnTo>
                  <a:lnTo>
                    <a:pt x="545732" y="153771"/>
                  </a:lnTo>
                  <a:lnTo>
                    <a:pt x="543979" y="143462"/>
                  </a:lnTo>
                  <a:lnTo>
                    <a:pt x="539716" y="134091"/>
                  </a:lnTo>
                  <a:lnTo>
                    <a:pt x="533214" y="126100"/>
                  </a:lnTo>
                  <a:lnTo>
                    <a:pt x="524752" y="119930"/>
                  </a:lnTo>
                  <a:lnTo>
                    <a:pt x="335637" y="257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7638655" y="1089928"/>
              <a:ext cx="292735" cy="291465"/>
            </a:xfrm>
            <a:custGeom>
              <a:avLst/>
              <a:gdLst/>
              <a:ahLst/>
              <a:cxnLst/>
              <a:rect l="l" t="t" r="r" b="b"/>
              <a:pathLst>
                <a:path w="292734" h="291465">
                  <a:moveTo>
                    <a:pt x="146089" y="0"/>
                  </a:moveTo>
                  <a:lnTo>
                    <a:pt x="99912" y="7418"/>
                  </a:lnTo>
                  <a:lnTo>
                    <a:pt x="59808" y="28076"/>
                  </a:lnTo>
                  <a:lnTo>
                    <a:pt x="28185" y="59576"/>
                  </a:lnTo>
                  <a:lnTo>
                    <a:pt x="7447" y="99521"/>
                  </a:lnTo>
                  <a:lnTo>
                    <a:pt x="0" y="145514"/>
                  </a:lnTo>
                  <a:lnTo>
                    <a:pt x="7447" y="191508"/>
                  </a:lnTo>
                  <a:lnTo>
                    <a:pt x="28185" y="231453"/>
                  </a:lnTo>
                  <a:lnTo>
                    <a:pt x="59808" y="262953"/>
                  </a:lnTo>
                  <a:lnTo>
                    <a:pt x="99912" y="283611"/>
                  </a:lnTo>
                  <a:lnTo>
                    <a:pt x="146089" y="291029"/>
                  </a:lnTo>
                  <a:lnTo>
                    <a:pt x="192263" y="283611"/>
                  </a:lnTo>
                  <a:lnTo>
                    <a:pt x="232366" y="262953"/>
                  </a:lnTo>
                  <a:lnTo>
                    <a:pt x="263991" y="231453"/>
                  </a:lnTo>
                  <a:lnTo>
                    <a:pt x="284731" y="191508"/>
                  </a:lnTo>
                  <a:lnTo>
                    <a:pt x="292179" y="145514"/>
                  </a:lnTo>
                  <a:lnTo>
                    <a:pt x="284731" y="99521"/>
                  </a:lnTo>
                  <a:lnTo>
                    <a:pt x="263991" y="59576"/>
                  </a:lnTo>
                  <a:lnTo>
                    <a:pt x="232366" y="28076"/>
                  </a:lnTo>
                  <a:lnTo>
                    <a:pt x="192263" y="7418"/>
                  </a:lnTo>
                  <a:lnTo>
                    <a:pt x="146089" y="0"/>
                  </a:lnTo>
                  <a:close/>
                </a:path>
              </a:pathLst>
            </a:custGeom>
            <a:solidFill>
              <a:srgbClr val="35E6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686015" y="1147796"/>
              <a:ext cx="176874" cy="165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2781" cy="5143211"/>
          </a:xfrm>
          <a:custGeom>
            <a:avLst/>
            <a:gdLst/>
            <a:ahLst/>
            <a:cxnLst/>
            <a:rect l="l" t="t" r="r" b="b"/>
            <a:pathLst>
              <a:path w="20102830" h="11308715">
                <a:moveTo>
                  <a:pt x="20102791" y="0"/>
                </a:moveTo>
                <a:lnTo>
                  <a:pt x="0" y="0"/>
                </a:lnTo>
                <a:lnTo>
                  <a:pt x="0" y="11308555"/>
                </a:lnTo>
                <a:lnTo>
                  <a:pt x="20102791" y="11308555"/>
                </a:lnTo>
                <a:lnTo>
                  <a:pt x="20102791" y="0"/>
                </a:lnTo>
                <a:close/>
              </a:path>
            </a:pathLst>
          </a:custGeom>
          <a:solidFill>
            <a:srgbClr val="ECF5F9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3371" y="253666"/>
            <a:ext cx="567778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5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0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63811" y="4804012"/>
            <a:ext cx="2574060" cy="9792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defTabSz="415869">
              <a:spcBef>
                <a:spcPts val="55"/>
              </a:spcBef>
            </a:pP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Pluribus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One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5" dirty="0">
                <a:solidFill>
                  <a:srgbClr val="BFBFBF"/>
                </a:solidFill>
                <a:latin typeface="Lucida Sans Unicode"/>
                <a:cs typeface="Lucida Sans Unicode"/>
              </a:rPr>
              <a:t>S.r.l.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Proprietary </a:t>
            </a:r>
            <a:r>
              <a:rPr sz="591" kern="0" spc="-48" dirty="0">
                <a:solidFill>
                  <a:srgbClr val="BFBFBF"/>
                </a:solidFill>
                <a:latin typeface="Lucida Sans Unicode"/>
                <a:cs typeface="Lucida Sans Unicode"/>
              </a:rPr>
              <a:t>and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3" dirty="0">
                <a:solidFill>
                  <a:srgbClr val="BFBFBF"/>
                </a:solidFill>
                <a:latin typeface="Lucida Sans Unicode"/>
                <a:cs typeface="Lucida Sans Unicode"/>
              </a:rPr>
              <a:t>Confidential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89" dirty="0">
                <a:solidFill>
                  <a:srgbClr val="BFBFBF"/>
                </a:solidFill>
                <a:latin typeface="Lucida Sans Unicode"/>
                <a:cs typeface="Lucida Sans Unicode"/>
              </a:rPr>
              <a:t>|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55" dirty="0">
                <a:solidFill>
                  <a:srgbClr val="BFBFBF"/>
                </a:solidFill>
                <a:latin typeface="Lucida Sans Unicode"/>
                <a:cs typeface="Lucida Sans Unicode"/>
              </a:rPr>
              <a:t>Do</a:t>
            </a:r>
            <a:r>
              <a:rPr sz="591" kern="0" spc="-30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9" dirty="0">
                <a:solidFill>
                  <a:srgbClr val="BFBFBF"/>
                </a:solidFill>
                <a:latin typeface="Lucida Sans Unicode"/>
                <a:cs typeface="Lucida Sans Unicode"/>
              </a:rPr>
              <a:t>not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41" dirty="0">
                <a:solidFill>
                  <a:srgbClr val="BFBFBF"/>
                </a:solidFill>
                <a:latin typeface="Lucida Sans Unicode"/>
                <a:cs typeface="Lucida Sans Unicode"/>
              </a:rPr>
              <a:t>redistribute</a:t>
            </a:r>
            <a:r>
              <a:rPr sz="591" kern="0" spc="-32" dirty="0">
                <a:solidFill>
                  <a:srgbClr val="BFBFBF"/>
                </a:solidFill>
                <a:latin typeface="Lucida Sans Unicode"/>
                <a:cs typeface="Lucida Sans Unicode"/>
              </a:rPr>
              <a:t> </a:t>
            </a:r>
            <a:r>
              <a:rPr sz="591" kern="0" spc="-34" dirty="0">
                <a:solidFill>
                  <a:srgbClr val="BFBFBF"/>
                </a:solidFill>
                <a:latin typeface="Lucida Sans Unicode"/>
                <a:cs typeface="Lucida Sans Unicode"/>
              </a:rPr>
              <a:t>without </a:t>
            </a:r>
            <a:r>
              <a:rPr sz="591" kern="0" spc="-11" dirty="0">
                <a:solidFill>
                  <a:srgbClr val="BFBFBF"/>
                </a:solidFill>
                <a:latin typeface="Lucida Sans Unicode"/>
                <a:cs typeface="Lucida Sans Unicode"/>
              </a:rPr>
              <a:t>NDA</a:t>
            </a:r>
            <a:endParaRPr sz="591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1942" y="4799120"/>
            <a:ext cx="122292" cy="120006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72133" y="1160758"/>
          <a:ext cx="8470169" cy="34713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11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1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1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98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ADR</a:t>
                      </a:r>
                      <a:r>
                        <a:rPr sz="1500" b="1" spc="-254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Capability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77976" marB="0">
                    <a:lnL w="3175">
                      <a:solidFill>
                        <a:srgbClr val="22244E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22244E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E2D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NIS2</a:t>
                      </a:r>
                      <a:r>
                        <a:rPr sz="1500" b="1" spc="-2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Requirement</a:t>
                      </a:r>
                      <a:r>
                        <a:rPr sz="1500" b="1" spc="-2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2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/</a:t>
                      </a:r>
                      <a:r>
                        <a:rPr sz="1500" b="1" spc="-2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Regulation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779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22244E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E2D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627380">
                        <a:lnSpc>
                          <a:spcPct val="100000"/>
                        </a:lnSpc>
                      </a:pPr>
                      <a:r>
                        <a:rPr sz="1500" b="1" spc="-1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Contribution</a:t>
                      </a:r>
                      <a:r>
                        <a:rPr sz="1500" b="1" spc="-2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to</a:t>
                      </a:r>
                      <a:r>
                        <a:rPr sz="1500" b="1" spc="-2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Compliance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779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22244E"/>
                      </a:solidFill>
                      <a:prstDash val="solid"/>
                    </a:lnR>
                    <a:lnT w="3175">
                      <a:solidFill>
                        <a:srgbClr val="22244E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5E2D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05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887094" marR="308610" indent="-571500">
                        <a:lnSpc>
                          <a:spcPts val="2390"/>
                        </a:lnSpc>
                      </a:pP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Advanced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monitoring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detection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35" dirty="0">
                          <a:latin typeface="Lucida Sans Unicode"/>
                          <a:cs typeface="Lucida Sans Unicode"/>
                        </a:rPr>
                        <a:t>(runtime,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anomaly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detection,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application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0" dirty="0">
                          <a:latin typeface="Lucida Sans Unicode"/>
                          <a:cs typeface="Lucida Sans Unicode"/>
                        </a:rPr>
                        <a:t>logs)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0791" marB="0">
                    <a:lnL w="3175">
                      <a:solidFill>
                        <a:srgbClr val="22244E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4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606675" marR="285115" indent="-2315845">
                        <a:lnSpc>
                          <a:spcPts val="2390"/>
                        </a:lnSpc>
                      </a:pP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Art.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21(2)(c) </a:t>
                      </a:r>
                      <a:r>
                        <a:rPr sz="1000" spc="295" dirty="0">
                          <a:latin typeface="Lucida Sans Unicode"/>
                          <a:cs typeface="Lucida Sans Unicode"/>
                        </a:rPr>
                        <a:t>–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Incident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204" dirty="0">
                          <a:latin typeface="Lucida Sans Unicode"/>
                          <a:cs typeface="Lucida Sans Unicode"/>
                        </a:rPr>
                        <a:t>handling: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Monitoring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50" dirty="0">
                          <a:latin typeface="Lucida Sans Unicode"/>
                          <a:cs typeface="Lucida Sans Unicode"/>
                        </a:rPr>
                        <a:t>&amp; </a:t>
                      </a:r>
                      <a:r>
                        <a:rPr sz="1000" spc="-80" dirty="0">
                          <a:latin typeface="Lucida Sans Unicode"/>
                          <a:cs typeface="Lucida Sans Unicode"/>
                        </a:rPr>
                        <a:t>Logging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079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17804" marR="210185" algn="ctr">
                        <a:lnSpc>
                          <a:spcPct val="86400"/>
                        </a:lnSpc>
                      </a:pPr>
                      <a:r>
                        <a:rPr sz="1000" spc="-135" dirty="0">
                          <a:latin typeface="Lucida Sans Unicode"/>
                          <a:cs typeface="Lucida Sans Unicode"/>
                        </a:rPr>
                        <a:t>Ensures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45" dirty="0">
                          <a:latin typeface="Lucida Sans Unicode"/>
                          <a:cs typeface="Lucida Sans Unicode"/>
                        </a:rPr>
                        <a:t>timely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detection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of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application </a:t>
                      </a:r>
                      <a:r>
                        <a:rPr sz="1000" spc="-85" dirty="0">
                          <a:latin typeface="Lucida Sans Unicode"/>
                          <a:cs typeface="Lucida Sans Unicode"/>
                        </a:rPr>
                        <a:t>attacks 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and </a:t>
                      </a:r>
                      <a:r>
                        <a:rPr sz="1000" spc="-150" dirty="0">
                          <a:latin typeface="Lucida Sans Unicode"/>
                          <a:cs typeface="Lucida Sans Unicode"/>
                        </a:rPr>
                        <a:t>generates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45" dirty="0">
                          <a:latin typeface="Lucida Sans Unicode"/>
                          <a:cs typeface="Lucida Sans Unicode"/>
                        </a:rPr>
                        <a:t>security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logs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20" dirty="0">
                          <a:latin typeface="Lucida Sans Unicode"/>
                          <a:cs typeface="Lucida Sans Unicode"/>
                        </a:rPr>
                        <a:t>as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required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25" dirty="0">
                          <a:latin typeface="Lucida Sans Unicode"/>
                          <a:cs typeface="Lucida Sans Unicode"/>
                        </a:rPr>
                        <a:t>by </a:t>
                      </a:r>
                      <a:r>
                        <a:rPr sz="1000" spc="-10" dirty="0">
                          <a:latin typeface="Lucida Sans Unicode"/>
                          <a:cs typeface="Lucida Sans Unicode"/>
                        </a:rPr>
                        <a:t>ENISA.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3147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22244E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4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64210" marR="657860" indent="-1270" algn="ctr">
                        <a:lnSpc>
                          <a:spcPts val="2390"/>
                        </a:lnSpc>
                      </a:pP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Incident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management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0" dirty="0">
                          <a:latin typeface="Lucida Sans Unicode"/>
                          <a:cs typeface="Lucida Sans Unicode"/>
                        </a:rPr>
                        <a:t>response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(classification,</a:t>
                      </a:r>
                      <a:r>
                        <a:rPr sz="1000" spc="-13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containment,</a:t>
                      </a:r>
                      <a:r>
                        <a:rPr sz="1000" spc="-130" dirty="0">
                          <a:latin typeface="Lucida Sans Unicode"/>
                          <a:cs typeface="Lucida Sans Unicode"/>
                        </a:rPr>
                        <a:t> automated </a:t>
                      </a:r>
                      <a:r>
                        <a:rPr sz="1000" spc="-80" dirty="0">
                          <a:latin typeface="Lucida Sans Unicode"/>
                          <a:cs typeface="Lucida Sans Unicode"/>
                        </a:rPr>
                        <a:t>mitigation)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82019" marB="0">
                    <a:lnL w="3175">
                      <a:solidFill>
                        <a:srgbClr val="22244E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Art.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21(2)(e)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295" dirty="0">
                          <a:latin typeface="Lucida Sans Unicode"/>
                          <a:cs typeface="Lucida Sans Unicode"/>
                        </a:rPr>
                        <a:t>–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Incident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200" dirty="0">
                          <a:latin typeface="Lucida Sans Unicode"/>
                          <a:cs typeface="Lucida Sans Unicode"/>
                        </a:rPr>
                        <a:t>handling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0" dirty="0">
                          <a:latin typeface="Lucida Sans Unicode"/>
                          <a:cs typeface="Lucida Sans Unicode"/>
                        </a:rPr>
                        <a:t>response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54940" marR="144780" algn="ctr">
                        <a:lnSpc>
                          <a:spcPts val="2390"/>
                        </a:lnSpc>
                      </a:pP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Supports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0" dirty="0">
                          <a:latin typeface="Lucida Sans Unicode"/>
                          <a:cs typeface="Lucida Sans Unicode"/>
                        </a:rPr>
                        <a:t>classification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response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35" dirty="0">
                          <a:latin typeface="Lucida Sans Unicode"/>
                          <a:cs typeface="Lucida Sans Unicode"/>
                        </a:rPr>
                        <a:t>processes, </a:t>
                      </a:r>
                      <a:r>
                        <a:rPr sz="1000" spc="-200" dirty="0">
                          <a:latin typeface="Lucida Sans Unicode"/>
                          <a:cs typeface="Lucida Sans Unicode"/>
                        </a:rPr>
                        <a:t>providing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0" dirty="0">
                          <a:latin typeface="Lucida Sans Unicode"/>
                          <a:cs typeface="Lucida Sans Unicode"/>
                        </a:rPr>
                        <a:t>data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for</a:t>
                      </a: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notifications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25" dirty="0">
                          <a:latin typeface="Lucida Sans Unicode"/>
                          <a:cs typeface="Lucida Sans Unicode"/>
                        </a:rPr>
                        <a:t>to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CSIRTs/National</a:t>
                      </a:r>
                      <a:r>
                        <a:rPr sz="1000" spc="-10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75" dirty="0">
                          <a:latin typeface="Lucida Sans Unicode"/>
                          <a:cs typeface="Lucida Sans Unicode"/>
                        </a:rPr>
                        <a:t>Authorities.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820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22244E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4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38175" marR="433070" indent="-199390">
                        <a:lnSpc>
                          <a:spcPts val="2390"/>
                        </a:lnSpc>
                      </a:pP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Visibility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000" spc="-15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reporting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(behavioral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10" dirty="0">
                          <a:latin typeface="Lucida Sans Unicode"/>
                          <a:cs typeface="Lucida Sans Unicode"/>
                        </a:rPr>
                        <a:t>analysis,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forensic 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evidence,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automated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60" dirty="0">
                          <a:latin typeface="Lucida Sans Unicode"/>
                          <a:cs typeface="Lucida Sans Unicode"/>
                        </a:rPr>
                        <a:t>reporting)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50464" marB="0">
                    <a:lnL w="3175">
                      <a:solidFill>
                        <a:srgbClr val="22244E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2224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337945" marR="324485" indent="-1004569">
                        <a:lnSpc>
                          <a:spcPts val="2390"/>
                        </a:lnSpc>
                      </a:pPr>
                      <a:r>
                        <a:rPr sz="1000" spc="-170" dirty="0">
                          <a:latin typeface="Lucida Sans Unicode"/>
                          <a:cs typeface="Lucida Sans Unicode"/>
                        </a:rPr>
                        <a:t>Art.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21(2)(b)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295" dirty="0">
                          <a:latin typeface="Lucida Sans Unicode"/>
                          <a:cs typeface="Lucida Sans Unicode"/>
                        </a:rPr>
                        <a:t>–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45" dirty="0">
                          <a:latin typeface="Lucida Sans Unicode"/>
                          <a:cs typeface="Lucida Sans Unicode"/>
                        </a:rPr>
                        <a:t>Risk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management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measures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600" dirty="0">
                          <a:latin typeface="Lucida Sans Unicode"/>
                          <a:cs typeface="Lucida Sans Unicode"/>
                        </a:rPr>
                        <a:t>+</a:t>
                      </a:r>
                      <a:r>
                        <a:rPr sz="1000" spc="-95" dirty="0">
                          <a:latin typeface="Lucida Sans Unicode"/>
                          <a:cs typeface="Lucida Sans Unicode"/>
                        </a:rPr>
                        <a:t> ENISA</a:t>
                      </a:r>
                      <a:r>
                        <a:rPr sz="1000" spc="-19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Examples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of</a:t>
                      </a:r>
                      <a:r>
                        <a:rPr sz="1000" spc="-19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0" dirty="0">
                          <a:latin typeface="Lucida Sans Unicode"/>
                          <a:cs typeface="Lucida Sans Unicode"/>
                        </a:rPr>
                        <a:t>Evidence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50464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2224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12395" marR="104775" indent="635" algn="ctr">
                        <a:lnSpc>
                          <a:spcPts val="2390"/>
                        </a:lnSpc>
                      </a:pPr>
                      <a:r>
                        <a:rPr sz="1000" spc="-150" dirty="0">
                          <a:latin typeface="Lucida Sans Unicode"/>
                          <a:cs typeface="Lucida Sans Unicode"/>
                        </a:rPr>
                        <a:t>Produces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objective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evidence </a:t>
                      </a:r>
                      <a:r>
                        <a:rPr sz="1000" spc="-30" dirty="0">
                          <a:latin typeface="Lucida Sans Unicode"/>
                          <a:cs typeface="Lucida Sans Unicode"/>
                        </a:rPr>
                        <a:t>(reports, 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dashboards, </a:t>
                      </a:r>
                      <a:r>
                        <a:rPr sz="1000" spc="-175" dirty="0">
                          <a:latin typeface="Lucida Sans Unicode"/>
                          <a:cs typeface="Lucida Sans Unicode"/>
                        </a:rPr>
                        <a:t>risk</a:t>
                      </a:r>
                      <a:r>
                        <a:rPr sz="1000" spc="-18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indicators)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useful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for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160" dirty="0">
                          <a:latin typeface="Lucida Sans Unicode"/>
                          <a:cs typeface="Lucida Sans Unicode"/>
                        </a:rPr>
                        <a:t>audits</a:t>
                      </a:r>
                      <a:r>
                        <a:rPr sz="1000" spc="-18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70" dirty="0">
                          <a:latin typeface="Lucida Sans Unicode"/>
                          <a:cs typeface="Lucida Sans Unicode"/>
                        </a:rPr>
                        <a:t>and </a:t>
                      </a:r>
                      <a:r>
                        <a:rPr sz="1000" spc="-155" dirty="0">
                          <a:latin typeface="Lucida Sans Unicode"/>
                          <a:cs typeface="Lucida Sans Unicode"/>
                        </a:rPr>
                        <a:t>supervisory</a:t>
                      </a:r>
                      <a:r>
                        <a:rPr sz="1000" spc="-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000" spc="-40" dirty="0">
                          <a:latin typeface="Lucida Sans Unicode"/>
                          <a:cs typeface="Lucida Sans Unicode"/>
                        </a:rPr>
                        <a:t>checks.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8201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22244E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2224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369695" y="342876"/>
            <a:ext cx="8440423" cy="457168"/>
            <a:chOff x="812168" y="753903"/>
            <a:chExt cx="18558510" cy="1005205"/>
          </a:xfrm>
        </p:grpSpPr>
        <p:sp>
          <p:nvSpPr>
            <p:cNvPr id="8" name="object 8"/>
            <p:cNvSpPr/>
            <p:nvPr/>
          </p:nvSpPr>
          <p:spPr>
            <a:xfrm>
              <a:off x="818836" y="1752009"/>
              <a:ext cx="18545175" cy="0"/>
            </a:xfrm>
            <a:custGeom>
              <a:avLst/>
              <a:gdLst/>
              <a:ahLst/>
              <a:cxnLst/>
              <a:rect l="l" t="t" r="r" b="b"/>
              <a:pathLst>
                <a:path w="18545175">
                  <a:moveTo>
                    <a:pt x="0" y="0"/>
                  </a:moveTo>
                  <a:lnTo>
                    <a:pt x="18544587" y="0"/>
                  </a:lnTo>
                </a:path>
              </a:pathLst>
            </a:custGeom>
            <a:ln w="13088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5302193" y="753903"/>
              <a:ext cx="2978785" cy="988694"/>
            </a:xfrm>
            <a:custGeom>
              <a:avLst/>
              <a:gdLst/>
              <a:ahLst/>
              <a:cxnLst/>
              <a:rect l="l" t="t" r="r" b="b"/>
              <a:pathLst>
                <a:path w="2978784" h="988694">
                  <a:moveTo>
                    <a:pt x="0" y="988410"/>
                  </a:moveTo>
                  <a:lnTo>
                    <a:pt x="2978233" y="988410"/>
                  </a:lnTo>
                  <a:lnTo>
                    <a:pt x="2978233" y="0"/>
                  </a:lnTo>
                  <a:lnTo>
                    <a:pt x="0" y="0"/>
                  </a:lnTo>
                  <a:lnTo>
                    <a:pt x="0" y="988410"/>
                  </a:lnTo>
                  <a:close/>
                </a:path>
              </a:pathLst>
            </a:custGeom>
            <a:solidFill>
              <a:srgbClr val="5E2DD0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61369" y="427390"/>
            <a:ext cx="3285660" cy="282482"/>
          </a:xfrm>
          <a:prstGeom prst="rect">
            <a:avLst/>
          </a:prstGeom>
        </p:spPr>
        <p:txBody>
          <a:bodyPr vert="horz" wrap="square" lIns="0" tIns="6065" rIns="0" bIns="0" rtlCol="0">
            <a:spAutoFit/>
          </a:bodyPr>
          <a:lstStyle/>
          <a:p>
            <a:pPr marL="5776" defTabSz="415869">
              <a:spcBef>
                <a:spcPts val="48"/>
              </a:spcBef>
            </a:pPr>
            <a:r>
              <a:rPr sz="1796" b="1" kern="0" spc="-23" dirty="0">
                <a:solidFill>
                  <a:srgbClr val="5E2DD0"/>
                </a:solidFill>
                <a:latin typeface="Trebuchet MS"/>
                <a:cs typeface="Trebuchet MS"/>
              </a:rPr>
              <a:t>ADR</a:t>
            </a:r>
            <a:r>
              <a:rPr sz="1796" b="1" kern="0" spc="-130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16" dirty="0">
                <a:solidFill>
                  <a:srgbClr val="5E2DD0"/>
                </a:solidFill>
                <a:latin typeface="Trebuchet MS"/>
                <a:cs typeface="Trebuchet MS"/>
              </a:rPr>
              <a:t>&amp;</a:t>
            </a:r>
            <a:r>
              <a:rPr sz="1796" b="1" kern="0" spc="-130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dirty="0">
                <a:solidFill>
                  <a:srgbClr val="5E2DD0"/>
                </a:solidFill>
                <a:latin typeface="Trebuchet MS"/>
                <a:cs typeface="Trebuchet MS"/>
              </a:rPr>
              <a:t>NIS2</a:t>
            </a:r>
            <a:r>
              <a:rPr sz="1796" b="1" kern="0" spc="-125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82" dirty="0">
                <a:solidFill>
                  <a:srgbClr val="5E2DD0"/>
                </a:solidFill>
                <a:latin typeface="Trebuchet MS"/>
                <a:cs typeface="Trebuchet MS"/>
              </a:rPr>
              <a:t>Compliance</a:t>
            </a:r>
            <a:r>
              <a:rPr sz="1796" b="1" kern="0" spc="-127" dirty="0">
                <a:solidFill>
                  <a:srgbClr val="5E2DD0"/>
                </a:solidFill>
                <a:latin typeface="Trebuchet MS"/>
                <a:cs typeface="Trebuchet MS"/>
              </a:rPr>
              <a:t> </a:t>
            </a:r>
            <a:r>
              <a:rPr sz="1796" b="1" kern="0" spc="-5" dirty="0">
                <a:solidFill>
                  <a:srgbClr val="5E2DD0"/>
                </a:solidFill>
                <a:latin typeface="Trebuchet MS"/>
                <a:cs typeface="Trebuchet MS"/>
              </a:rPr>
              <a:t>Mapping</a:t>
            </a:r>
            <a:endParaRPr sz="1796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59769" y="342875"/>
            <a:ext cx="1354753" cy="342139"/>
          </a:xfrm>
          <a:prstGeom prst="rect">
            <a:avLst/>
          </a:prstGeom>
        </p:spPr>
        <p:txBody>
          <a:bodyPr vert="horz" wrap="square" lIns="0" tIns="71622" rIns="0" bIns="0" rtlCol="0">
            <a:spAutoFit/>
          </a:bodyPr>
          <a:lstStyle/>
          <a:p>
            <a:pPr marL="107144" marR="510595" defTabSz="415869">
              <a:lnSpc>
                <a:spcPct val="102299"/>
              </a:lnSpc>
              <a:spcBef>
                <a:spcPts val="564"/>
              </a:spcBef>
            </a:pPr>
            <a:r>
              <a:rPr sz="887" b="1" kern="0" spc="-20" dirty="0">
                <a:solidFill>
                  <a:srgbClr val="FFFFFF"/>
                </a:solidFill>
                <a:latin typeface="Trebuchet MS"/>
                <a:cs typeface="Trebuchet MS"/>
              </a:rPr>
              <a:t>Book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18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887" b="1" kern="0" spc="-6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9" dirty="0">
                <a:solidFill>
                  <a:srgbClr val="FFFFFF"/>
                </a:solidFill>
                <a:latin typeface="Trebuchet MS"/>
                <a:cs typeface="Trebuchet MS"/>
              </a:rPr>
              <a:t>free </a:t>
            </a:r>
            <a:r>
              <a:rPr sz="887" b="1" kern="0" spc="-36" dirty="0">
                <a:solidFill>
                  <a:srgbClr val="FFFFFF"/>
                </a:solidFill>
                <a:latin typeface="Trebuchet MS"/>
                <a:cs typeface="Trebuchet MS"/>
              </a:rPr>
              <a:t>Seer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5" dirty="0">
                <a:solidFill>
                  <a:srgbClr val="FFFFFF"/>
                </a:solidFill>
                <a:latin typeface="Trebuchet MS"/>
                <a:cs typeface="Trebuchet MS"/>
              </a:rPr>
              <a:t>Box</a:t>
            </a:r>
            <a:r>
              <a:rPr sz="887" b="1" kern="0" spc="-6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87" b="1" kern="0" spc="-27" dirty="0">
                <a:solidFill>
                  <a:srgbClr val="FFFFFF"/>
                </a:solidFill>
                <a:latin typeface="Trebuchet MS"/>
                <a:cs typeface="Trebuchet MS"/>
              </a:rPr>
              <a:t>demo</a:t>
            </a:r>
            <a:endParaRPr sz="8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964743" y="342875"/>
            <a:ext cx="814122" cy="449659"/>
            <a:chOff x="17511895" y="753903"/>
            <a:chExt cx="1790064" cy="988694"/>
          </a:xfrm>
        </p:grpSpPr>
        <p:sp>
          <p:nvSpPr>
            <p:cNvPr id="13" name="object 13"/>
            <p:cNvSpPr/>
            <p:nvPr/>
          </p:nvSpPr>
          <p:spPr>
            <a:xfrm>
              <a:off x="18280427" y="753903"/>
              <a:ext cx="1021715" cy="988694"/>
            </a:xfrm>
            <a:custGeom>
              <a:avLst/>
              <a:gdLst/>
              <a:ahLst/>
              <a:cxnLst/>
              <a:rect l="l" t="t" r="r" b="b"/>
              <a:pathLst>
                <a:path w="1021715" h="988694">
                  <a:moveTo>
                    <a:pt x="1021194" y="0"/>
                  </a:moveTo>
                  <a:lnTo>
                    <a:pt x="0" y="0"/>
                  </a:lnTo>
                  <a:lnTo>
                    <a:pt x="0" y="988409"/>
                  </a:lnTo>
                  <a:lnTo>
                    <a:pt x="1021194" y="988409"/>
                  </a:lnTo>
                  <a:lnTo>
                    <a:pt x="10211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54445" y="818436"/>
              <a:ext cx="852831" cy="85283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7511895" y="967560"/>
              <a:ext cx="546100" cy="535940"/>
            </a:xfrm>
            <a:custGeom>
              <a:avLst/>
              <a:gdLst/>
              <a:ahLst/>
              <a:cxnLst/>
              <a:rect l="l" t="t" r="r" b="b"/>
              <a:pathLst>
                <a:path w="546100" h="535940">
                  <a:moveTo>
                    <a:pt x="272850" y="0"/>
                  </a:moveTo>
                  <a:lnTo>
                    <a:pt x="20994" y="119930"/>
                  </a:lnTo>
                  <a:lnTo>
                    <a:pt x="0" y="153771"/>
                  </a:lnTo>
                  <a:lnTo>
                    <a:pt x="0" y="381824"/>
                  </a:lnTo>
                  <a:lnTo>
                    <a:pt x="20994" y="415665"/>
                  </a:lnTo>
                  <a:lnTo>
                    <a:pt x="253217" y="531298"/>
                  </a:lnTo>
                  <a:lnTo>
                    <a:pt x="266065" y="535650"/>
                  </a:lnTo>
                  <a:lnTo>
                    <a:pt x="279635" y="535650"/>
                  </a:lnTo>
                  <a:lnTo>
                    <a:pt x="286357" y="534191"/>
                  </a:lnTo>
                  <a:lnTo>
                    <a:pt x="292483" y="531298"/>
                  </a:lnTo>
                  <a:lnTo>
                    <a:pt x="334662" y="510283"/>
                  </a:lnTo>
                  <a:lnTo>
                    <a:pt x="269970" y="510283"/>
                  </a:lnTo>
                  <a:lnTo>
                    <a:pt x="264766" y="508286"/>
                  </a:lnTo>
                  <a:lnTo>
                    <a:pt x="32543" y="392653"/>
                  </a:lnTo>
                  <a:lnTo>
                    <a:pt x="25747" y="153771"/>
                  </a:lnTo>
                  <a:lnTo>
                    <a:pt x="26260" y="149315"/>
                  </a:lnTo>
                  <a:lnTo>
                    <a:pt x="264766" y="27275"/>
                  </a:lnTo>
                  <a:lnTo>
                    <a:pt x="269609" y="25752"/>
                  </a:lnTo>
                  <a:lnTo>
                    <a:pt x="335637" y="25752"/>
                  </a:lnTo>
                  <a:lnTo>
                    <a:pt x="292483" y="4264"/>
                  </a:lnTo>
                  <a:lnTo>
                    <a:pt x="282843" y="1066"/>
                  </a:lnTo>
                  <a:lnTo>
                    <a:pt x="272850" y="0"/>
                  </a:lnTo>
                  <a:close/>
                </a:path>
                <a:path w="546100" h="535940">
                  <a:moveTo>
                    <a:pt x="335637" y="25752"/>
                  </a:moveTo>
                  <a:lnTo>
                    <a:pt x="276089" y="25752"/>
                  </a:lnTo>
                  <a:lnTo>
                    <a:pt x="278378" y="26186"/>
                  </a:lnTo>
                  <a:lnTo>
                    <a:pt x="280933" y="27275"/>
                  </a:lnTo>
                  <a:lnTo>
                    <a:pt x="513157" y="142909"/>
                  </a:lnTo>
                  <a:lnTo>
                    <a:pt x="516964" y="145325"/>
                  </a:lnTo>
                  <a:lnTo>
                    <a:pt x="519450" y="149315"/>
                  </a:lnTo>
                  <a:lnTo>
                    <a:pt x="519942" y="153771"/>
                  </a:lnTo>
                  <a:lnTo>
                    <a:pt x="519927" y="381824"/>
                  </a:lnTo>
                  <a:lnTo>
                    <a:pt x="280933" y="508286"/>
                  </a:lnTo>
                  <a:lnTo>
                    <a:pt x="275729" y="510283"/>
                  </a:lnTo>
                  <a:lnTo>
                    <a:pt x="334662" y="510283"/>
                  </a:lnTo>
                  <a:lnTo>
                    <a:pt x="524569" y="415665"/>
                  </a:lnTo>
                  <a:lnTo>
                    <a:pt x="545720" y="381824"/>
                  </a:lnTo>
                  <a:lnTo>
                    <a:pt x="545732" y="153771"/>
                  </a:lnTo>
                  <a:lnTo>
                    <a:pt x="543979" y="143462"/>
                  </a:lnTo>
                  <a:lnTo>
                    <a:pt x="539716" y="134091"/>
                  </a:lnTo>
                  <a:lnTo>
                    <a:pt x="533214" y="126100"/>
                  </a:lnTo>
                  <a:lnTo>
                    <a:pt x="524752" y="119930"/>
                  </a:lnTo>
                  <a:lnTo>
                    <a:pt x="335637" y="257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7638655" y="1089928"/>
              <a:ext cx="292735" cy="291465"/>
            </a:xfrm>
            <a:custGeom>
              <a:avLst/>
              <a:gdLst/>
              <a:ahLst/>
              <a:cxnLst/>
              <a:rect l="l" t="t" r="r" b="b"/>
              <a:pathLst>
                <a:path w="292734" h="291465">
                  <a:moveTo>
                    <a:pt x="146089" y="0"/>
                  </a:moveTo>
                  <a:lnTo>
                    <a:pt x="99912" y="7418"/>
                  </a:lnTo>
                  <a:lnTo>
                    <a:pt x="59808" y="28076"/>
                  </a:lnTo>
                  <a:lnTo>
                    <a:pt x="28185" y="59576"/>
                  </a:lnTo>
                  <a:lnTo>
                    <a:pt x="7447" y="99521"/>
                  </a:lnTo>
                  <a:lnTo>
                    <a:pt x="0" y="145514"/>
                  </a:lnTo>
                  <a:lnTo>
                    <a:pt x="7447" y="191508"/>
                  </a:lnTo>
                  <a:lnTo>
                    <a:pt x="28185" y="231453"/>
                  </a:lnTo>
                  <a:lnTo>
                    <a:pt x="59808" y="262953"/>
                  </a:lnTo>
                  <a:lnTo>
                    <a:pt x="99912" y="283611"/>
                  </a:lnTo>
                  <a:lnTo>
                    <a:pt x="146089" y="291029"/>
                  </a:lnTo>
                  <a:lnTo>
                    <a:pt x="192263" y="283611"/>
                  </a:lnTo>
                  <a:lnTo>
                    <a:pt x="232366" y="262953"/>
                  </a:lnTo>
                  <a:lnTo>
                    <a:pt x="263991" y="231453"/>
                  </a:lnTo>
                  <a:lnTo>
                    <a:pt x="284731" y="191508"/>
                  </a:lnTo>
                  <a:lnTo>
                    <a:pt x="292179" y="145514"/>
                  </a:lnTo>
                  <a:lnTo>
                    <a:pt x="284731" y="99521"/>
                  </a:lnTo>
                  <a:lnTo>
                    <a:pt x="263991" y="59576"/>
                  </a:lnTo>
                  <a:lnTo>
                    <a:pt x="232366" y="28076"/>
                  </a:lnTo>
                  <a:lnTo>
                    <a:pt x="192263" y="7418"/>
                  </a:lnTo>
                  <a:lnTo>
                    <a:pt x="146089" y="0"/>
                  </a:lnTo>
                  <a:close/>
                </a:path>
              </a:pathLst>
            </a:custGeom>
            <a:solidFill>
              <a:srgbClr val="35E6EB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686015" y="1147796"/>
              <a:ext cx="176874" cy="1652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2781" cy="5143211"/>
          </a:xfrm>
          <a:custGeom>
            <a:avLst/>
            <a:gdLst/>
            <a:ahLst/>
            <a:cxnLst/>
            <a:rect l="l" t="t" r="r" b="b"/>
            <a:pathLst>
              <a:path w="20102830" h="11308715">
                <a:moveTo>
                  <a:pt x="20102791" y="0"/>
                </a:moveTo>
                <a:lnTo>
                  <a:pt x="0" y="0"/>
                </a:lnTo>
                <a:lnTo>
                  <a:pt x="0" y="11308555"/>
                </a:lnTo>
                <a:lnTo>
                  <a:pt x="20102791" y="11308555"/>
                </a:lnTo>
                <a:lnTo>
                  <a:pt x="20102791" y="0"/>
                </a:lnTo>
                <a:close/>
              </a:path>
            </a:pathLst>
          </a:custGeom>
          <a:solidFill>
            <a:srgbClr val="091060"/>
          </a:solidFill>
        </p:spPr>
        <p:txBody>
          <a:bodyPr wrap="square" lIns="0" tIns="0" rIns="0" bIns="0" rtlCol="0"/>
          <a:lstStyle/>
          <a:p>
            <a:pPr defTabSz="415869"/>
            <a:endParaRPr sz="819" kern="0">
              <a:solidFill>
                <a:sysClr val="windowText" lastClr="000000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" y="0"/>
            <a:ext cx="9142215" cy="514313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764394" y="4332557"/>
            <a:ext cx="1614094" cy="219289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defTabSz="415869">
              <a:spcBef>
                <a:spcPts val="45"/>
              </a:spcBef>
            </a:pPr>
            <a:r>
              <a:rPr sz="1387" b="1" kern="0" spc="-39" dirty="0">
                <a:solidFill>
                  <a:srgbClr val="FFFFFF"/>
                </a:solidFill>
                <a:latin typeface="Trebuchet MS"/>
                <a:cs typeface="Trebuchet MS"/>
                <a:hlinkClick r:id="rId3"/>
              </a:rPr>
              <a:t>www.pluribus-</a:t>
            </a:r>
            <a:r>
              <a:rPr sz="1387" b="1" kern="0" spc="-59" dirty="0">
                <a:solidFill>
                  <a:srgbClr val="FFFFFF"/>
                </a:solidFill>
                <a:latin typeface="Trebuchet MS"/>
                <a:cs typeface="Trebuchet MS"/>
                <a:hlinkClick r:id="rId3"/>
              </a:rPr>
              <a:t>one.it</a:t>
            </a:r>
            <a:endParaRPr sz="1387" kern="0">
              <a:solidFill>
                <a:sysClr val="windowText" lastClr="000000"/>
              </a:solidFill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02631" y="4643621"/>
            <a:ext cx="781777" cy="109312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 defTabSz="415869">
              <a:spcBef>
                <a:spcPts val="61"/>
              </a:spcBef>
            </a:pP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info@.pluribus-</a:t>
            </a:r>
            <a:r>
              <a:rPr sz="659" kern="0" spc="-32" dirty="0">
                <a:solidFill>
                  <a:srgbClr val="FFFFFF"/>
                </a:solidFill>
                <a:latin typeface="Lucida Sans Unicode"/>
                <a:cs typeface="Lucida Sans Unicode"/>
              </a:rPr>
              <a:t>one.it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8791" y="4172738"/>
            <a:ext cx="579618" cy="543405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12130" defTabSz="415869">
              <a:spcBef>
                <a:spcPts val="61"/>
              </a:spcBef>
            </a:pPr>
            <a:r>
              <a:rPr sz="659" kern="0" spc="-25" dirty="0">
                <a:solidFill>
                  <a:srgbClr val="FFFFFF"/>
                </a:solidFill>
                <a:latin typeface="Lucida Sans Unicode"/>
                <a:cs typeface="Lucida Sans Unicode"/>
              </a:rPr>
              <a:t>@pluribus_one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  <a:p>
            <a:pPr marL="36966" marR="46208" indent="-31479" defTabSz="415869">
              <a:lnSpc>
                <a:spcPct val="222900"/>
              </a:lnSpc>
              <a:spcBef>
                <a:spcPts val="70"/>
              </a:spcBef>
            </a:pPr>
            <a:r>
              <a:rPr sz="659" kern="0" spc="-32" dirty="0">
                <a:solidFill>
                  <a:srgbClr val="FFFFFF"/>
                </a:solidFill>
                <a:latin typeface="Lucida Sans Unicode"/>
                <a:cs typeface="Lucida Sans Unicode"/>
              </a:rPr>
              <a:t>@PluribusOne 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2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11" dirty="0">
                <a:solidFill>
                  <a:srgbClr val="FFFFFF"/>
                </a:solidFill>
                <a:latin typeface="Lucida Sans Unicode"/>
                <a:cs typeface="Lucida Sans Unicode"/>
              </a:rPr>
              <a:t>One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3132" y="1936427"/>
            <a:ext cx="6208299" cy="2830225"/>
            <a:chOff x="929662" y="4257749"/>
            <a:chExt cx="13650594" cy="6223000"/>
          </a:xfrm>
        </p:grpSpPr>
        <p:sp>
          <p:nvSpPr>
            <p:cNvPr id="8" name="object 8"/>
            <p:cNvSpPr/>
            <p:nvPr/>
          </p:nvSpPr>
          <p:spPr>
            <a:xfrm>
              <a:off x="929652" y="9196101"/>
              <a:ext cx="309880" cy="1284605"/>
            </a:xfrm>
            <a:custGeom>
              <a:avLst/>
              <a:gdLst/>
              <a:ahLst/>
              <a:cxnLst/>
              <a:rect l="l" t="t" r="r" b="b"/>
              <a:pathLst>
                <a:path w="309880" h="1284604">
                  <a:moveTo>
                    <a:pt x="296799" y="1014780"/>
                  </a:moveTo>
                  <a:lnTo>
                    <a:pt x="294678" y="1004277"/>
                  </a:lnTo>
                  <a:lnTo>
                    <a:pt x="288899" y="995705"/>
                  </a:lnTo>
                  <a:lnTo>
                    <a:pt x="280327" y="989926"/>
                  </a:lnTo>
                  <a:lnTo>
                    <a:pt x="269811" y="987806"/>
                  </a:lnTo>
                  <a:lnTo>
                    <a:pt x="242887" y="987806"/>
                  </a:lnTo>
                  <a:lnTo>
                    <a:pt x="242887" y="1160399"/>
                  </a:lnTo>
                  <a:lnTo>
                    <a:pt x="242887" y="1230630"/>
                  </a:lnTo>
                  <a:lnTo>
                    <a:pt x="203123" y="1230630"/>
                  </a:lnTo>
                  <a:lnTo>
                    <a:pt x="203085" y="1167282"/>
                  </a:lnTo>
                  <a:lnTo>
                    <a:pt x="202869" y="1160399"/>
                  </a:lnTo>
                  <a:lnTo>
                    <a:pt x="202755" y="1156792"/>
                  </a:lnTo>
                  <a:lnTo>
                    <a:pt x="200431" y="1145806"/>
                  </a:lnTo>
                  <a:lnTo>
                    <a:pt x="194284" y="1137627"/>
                  </a:lnTo>
                  <a:lnTo>
                    <a:pt x="182435" y="1134402"/>
                  </a:lnTo>
                  <a:lnTo>
                    <a:pt x="169964" y="1137196"/>
                  </a:lnTo>
                  <a:lnTo>
                    <a:pt x="162725" y="1144574"/>
                  </a:lnTo>
                  <a:lnTo>
                    <a:pt x="159372" y="1155103"/>
                  </a:lnTo>
                  <a:lnTo>
                    <a:pt x="158546" y="1167282"/>
                  </a:lnTo>
                  <a:lnTo>
                    <a:pt x="158546" y="1230630"/>
                  </a:lnTo>
                  <a:lnTo>
                    <a:pt x="118770" y="1230630"/>
                  </a:lnTo>
                  <a:lnTo>
                    <a:pt x="118770" y="1102575"/>
                  </a:lnTo>
                  <a:lnTo>
                    <a:pt x="156959" y="1102575"/>
                  </a:lnTo>
                  <a:lnTo>
                    <a:pt x="156959" y="1120076"/>
                  </a:lnTo>
                  <a:lnTo>
                    <a:pt x="157492" y="1120076"/>
                  </a:lnTo>
                  <a:lnTo>
                    <a:pt x="195148" y="1099400"/>
                  </a:lnTo>
                  <a:lnTo>
                    <a:pt x="219608" y="1104074"/>
                  </a:lnTo>
                  <a:lnTo>
                    <a:pt x="234124" y="1116965"/>
                  </a:lnTo>
                  <a:lnTo>
                    <a:pt x="241096" y="1136319"/>
                  </a:lnTo>
                  <a:lnTo>
                    <a:pt x="242887" y="1160399"/>
                  </a:lnTo>
                  <a:lnTo>
                    <a:pt x="242887" y="987806"/>
                  </a:lnTo>
                  <a:lnTo>
                    <a:pt x="96710" y="987806"/>
                  </a:lnTo>
                  <a:lnTo>
                    <a:pt x="96710" y="1061072"/>
                  </a:lnTo>
                  <a:lnTo>
                    <a:pt x="94881" y="1070102"/>
                  </a:lnTo>
                  <a:lnTo>
                    <a:pt x="93814" y="1071689"/>
                  </a:lnTo>
                  <a:lnTo>
                    <a:pt x="93814" y="1102575"/>
                  </a:lnTo>
                  <a:lnTo>
                    <a:pt x="93814" y="1230630"/>
                  </a:lnTo>
                  <a:lnTo>
                    <a:pt x="54025" y="1230630"/>
                  </a:lnTo>
                  <a:lnTo>
                    <a:pt x="54025" y="1102575"/>
                  </a:lnTo>
                  <a:lnTo>
                    <a:pt x="93814" y="1102575"/>
                  </a:lnTo>
                  <a:lnTo>
                    <a:pt x="93814" y="1071689"/>
                  </a:lnTo>
                  <a:lnTo>
                    <a:pt x="89903" y="1077468"/>
                  </a:lnTo>
                  <a:lnTo>
                    <a:pt x="82537" y="1082446"/>
                  </a:lnTo>
                  <a:lnTo>
                    <a:pt x="73520" y="1084275"/>
                  </a:lnTo>
                  <a:lnTo>
                    <a:pt x="64477" y="1082446"/>
                  </a:lnTo>
                  <a:lnTo>
                    <a:pt x="57099" y="1077468"/>
                  </a:lnTo>
                  <a:lnTo>
                    <a:pt x="52133" y="1070102"/>
                  </a:lnTo>
                  <a:lnTo>
                    <a:pt x="50304" y="1061072"/>
                  </a:lnTo>
                  <a:lnTo>
                    <a:pt x="52133" y="1052055"/>
                  </a:lnTo>
                  <a:lnTo>
                    <a:pt x="57099" y="1044676"/>
                  </a:lnTo>
                  <a:lnTo>
                    <a:pt x="64477" y="1039710"/>
                  </a:lnTo>
                  <a:lnTo>
                    <a:pt x="73520" y="1037882"/>
                  </a:lnTo>
                  <a:lnTo>
                    <a:pt x="82537" y="1039710"/>
                  </a:lnTo>
                  <a:lnTo>
                    <a:pt x="89903" y="1044676"/>
                  </a:lnTo>
                  <a:lnTo>
                    <a:pt x="94881" y="1052055"/>
                  </a:lnTo>
                  <a:lnTo>
                    <a:pt x="96710" y="1061072"/>
                  </a:lnTo>
                  <a:lnTo>
                    <a:pt x="96710" y="987806"/>
                  </a:lnTo>
                  <a:lnTo>
                    <a:pt x="26987" y="987806"/>
                  </a:lnTo>
                  <a:lnTo>
                    <a:pt x="16484" y="989926"/>
                  </a:lnTo>
                  <a:lnTo>
                    <a:pt x="7899" y="995705"/>
                  </a:lnTo>
                  <a:lnTo>
                    <a:pt x="2120" y="1004277"/>
                  </a:lnTo>
                  <a:lnTo>
                    <a:pt x="0" y="1014780"/>
                  </a:lnTo>
                  <a:lnTo>
                    <a:pt x="0" y="1257617"/>
                  </a:lnTo>
                  <a:lnTo>
                    <a:pt x="2120" y="1268120"/>
                  </a:lnTo>
                  <a:lnTo>
                    <a:pt x="7899" y="1276692"/>
                  </a:lnTo>
                  <a:lnTo>
                    <a:pt x="16484" y="1282471"/>
                  </a:lnTo>
                  <a:lnTo>
                    <a:pt x="26987" y="1284592"/>
                  </a:lnTo>
                  <a:lnTo>
                    <a:pt x="269811" y="1284592"/>
                  </a:lnTo>
                  <a:lnTo>
                    <a:pt x="280327" y="1282471"/>
                  </a:lnTo>
                  <a:lnTo>
                    <a:pt x="288899" y="1276692"/>
                  </a:lnTo>
                  <a:lnTo>
                    <a:pt x="294678" y="1268120"/>
                  </a:lnTo>
                  <a:lnTo>
                    <a:pt x="296799" y="1257617"/>
                  </a:lnTo>
                  <a:lnTo>
                    <a:pt x="296799" y="1230630"/>
                  </a:lnTo>
                  <a:lnTo>
                    <a:pt x="296799" y="1099400"/>
                  </a:lnTo>
                  <a:lnTo>
                    <a:pt x="296799" y="1084275"/>
                  </a:lnTo>
                  <a:lnTo>
                    <a:pt x="296799" y="1037882"/>
                  </a:lnTo>
                  <a:lnTo>
                    <a:pt x="296799" y="1014780"/>
                  </a:lnTo>
                  <a:close/>
                </a:path>
                <a:path w="309880" h="1284604">
                  <a:moveTo>
                    <a:pt x="302361" y="537451"/>
                  </a:moveTo>
                  <a:lnTo>
                    <a:pt x="298780" y="519823"/>
                  </a:lnTo>
                  <a:lnTo>
                    <a:pt x="289052" y="505409"/>
                  </a:lnTo>
                  <a:lnTo>
                    <a:pt x="274637" y="495681"/>
                  </a:lnTo>
                  <a:lnTo>
                    <a:pt x="257009" y="492099"/>
                  </a:lnTo>
                  <a:lnTo>
                    <a:pt x="50901" y="492099"/>
                  </a:lnTo>
                  <a:lnTo>
                    <a:pt x="33286" y="495681"/>
                  </a:lnTo>
                  <a:lnTo>
                    <a:pt x="18872" y="505409"/>
                  </a:lnTo>
                  <a:lnTo>
                    <a:pt x="9131" y="519823"/>
                  </a:lnTo>
                  <a:lnTo>
                    <a:pt x="5562" y="537451"/>
                  </a:lnTo>
                  <a:lnTo>
                    <a:pt x="5562" y="743559"/>
                  </a:lnTo>
                  <a:lnTo>
                    <a:pt x="9131" y="761174"/>
                  </a:lnTo>
                  <a:lnTo>
                    <a:pt x="18872" y="775589"/>
                  </a:lnTo>
                  <a:lnTo>
                    <a:pt x="33286" y="785329"/>
                  </a:lnTo>
                  <a:lnTo>
                    <a:pt x="50901" y="788898"/>
                  </a:lnTo>
                  <a:lnTo>
                    <a:pt x="162204" y="788898"/>
                  </a:lnTo>
                  <a:lnTo>
                    <a:pt x="162204" y="673481"/>
                  </a:lnTo>
                  <a:lnTo>
                    <a:pt x="124688" y="673481"/>
                  </a:lnTo>
                  <a:lnTo>
                    <a:pt x="120980" y="669772"/>
                  </a:lnTo>
                  <a:lnTo>
                    <a:pt x="120980" y="635965"/>
                  </a:lnTo>
                  <a:lnTo>
                    <a:pt x="124688" y="632256"/>
                  </a:lnTo>
                  <a:lnTo>
                    <a:pt x="162204" y="632256"/>
                  </a:lnTo>
                  <a:lnTo>
                    <a:pt x="162204" y="602335"/>
                  </a:lnTo>
                  <a:lnTo>
                    <a:pt x="165900" y="576313"/>
                  </a:lnTo>
                  <a:lnTo>
                    <a:pt x="176758" y="557263"/>
                  </a:lnTo>
                  <a:lnTo>
                    <a:pt x="194411" y="545553"/>
                  </a:lnTo>
                  <a:lnTo>
                    <a:pt x="218516" y="541566"/>
                  </a:lnTo>
                  <a:lnTo>
                    <a:pt x="228866" y="541731"/>
                  </a:lnTo>
                  <a:lnTo>
                    <a:pt x="237299" y="542074"/>
                  </a:lnTo>
                  <a:lnTo>
                    <a:pt x="249593" y="543052"/>
                  </a:lnTo>
                  <a:lnTo>
                    <a:pt x="252895" y="546595"/>
                  </a:lnTo>
                  <a:lnTo>
                    <a:pt x="252895" y="583209"/>
                  </a:lnTo>
                  <a:lnTo>
                    <a:pt x="249186" y="586917"/>
                  </a:lnTo>
                  <a:lnTo>
                    <a:pt x="219087" y="586917"/>
                  </a:lnTo>
                  <a:lnTo>
                    <a:pt x="211670" y="594334"/>
                  </a:lnTo>
                  <a:lnTo>
                    <a:pt x="211670" y="632256"/>
                  </a:lnTo>
                  <a:lnTo>
                    <a:pt x="247040" y="632256"/>
                  </a:lnTo>
                  <a:lnTo>
                    <a:pt x="249262" y="633247"/>
                  </a:lnTo>
                  <a:lnTo>
                    <a:pt x="252399" y="636790"/>
                  </a:lnTo>
                  <a:lnTo>
                    <a:pt x="253136" y="639178"/>
                  </a:lnTo>
                  <a:lnTo>
                    <a:pt x="249262" y="670344"/>
                  </a:lnTo>
                  <a:lnTo>
                    <a:pt x="245719" y="673481"/>
                  </a:lnTo>
                  <a:lnTo>
                    <a:pt x="211670" y="673481"/>
                  </a:lnTo>
                  <a:lnTo>
                    <a:pt x="211670" y="788898"/>
                  </a:lnTo>
                  <a:lnTo>
                    <a:pt x="257009" y="788898"/>
                  </a:lnTo>
                  <a:lnTo>
                    <a:pt x="274637" y="785329"/>
                  </a:lnTo>
                  <a:lnTo>
                    <a:pt x="289052" y="775589"/>
                  </a:lnTo>
                  <a:lnTo>
                    <a:pt x="298780" y="761174"/>
                  </a:lnTo>
                  <a:lnTo>
                    <a:pt x="302361" y="743559"/>
                  </a:lnTo>
                  <a:lnTo>
                    <a:pt x="302361" y="537451"/>
                  </a:lnTo>
                  <a:close/>
                </a:path>
                <a:path w="309880" h="1284604">
                  <a:moveTo>
                    <a:pt x="309841" y="290106"/>
                  </a:moveTo>
                  <a:lnTo>
                    <a:pt x="297472" y="272110"/>
                  </a:lnTo>
                  <a:lnTo>
                    <a:pt x="275551" y="240220"/>
                  </a:lnTo>
                  <a:lnTo>
                    <a:pt x="275551" y="272110"/>
                  </a:lnTo>
                  <a:lnTo>
                    <a:pt x="237083" y="272110"/>
                  </a:lnTo>
                  <a:lnTo>
                    <a:pt x="170891" y="177469"/>
                  </a:lnTo>
                  <a:lnTo>
                    <a:pt x="59969" y="18859"/>
                  </a:lnTo>
                  <a:lnTo>
                    <a:pt x="98450" y="18859"/>
                  </a:lnTo>
                  <a:lnTo>
                    <a:pt x="275551" y="272110"/>
                  </a:lnTo>
                  <a:lnTo>
                    <a:pt x="275551" y="240220"/>
                  </a:lnTo>
                  <a:lnTo>
                    <a:pt x="194881" y="122834"/>
                  </a:lnTo>
                  <a:lnTo>
                    <a:pt x="208800" y="106654"/>
                  </a:lnTo>
                  <a:lnTo>
                    <a:pt x="300596" y="0"/>
                  </a:lnTo>
                  <a:lnTo>
                    <a:pt x="275539" y="0"/>
                  </a:lnTo>
                  <a:lnTo>
                    <a:pt x="183756" y="106654"/>
                  </a:lnTo>
                  <a:lnTo>
                    <a:pt x="123405" y="18859"/>
                  </a:lnTo>
                  <a:lnTo>
                    <a:pt x="110451" y="0"/>
                  </a:lnTo>
                  <a:lnTo>
                    <a:pt x="25895" y="0"/>
                  </a:lnTo>
                  <a:lnTo>
                    <a:pt x="136753" y="161290"/>
                  </a:lnTo>
                  <a:lnTo>
                    <a:pt x="25895" y="290106"/>
                  </a:lnTo>
                  <a:lnTo>
                    <a:pt x="50952" y="290106"/>
                  </a:lnTo>
                  <a:lnTo>
                    <a:pt x="147878" y="177469"/>
                  </a:lnTo>
                  <a:lnTo>
                    <a:pt x="225298" y="290106"/>
                  </a:lnTo>
                  <a:lnTo>
                    <a:pt x="309841" y="29010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415869"/>
              <a:endParaRPr sz="81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22896" y="4257749"/>
              <a:ext cx="9056994" cy="1602682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7282268" y="4138451"/>
            <a:ext cx="1409625" cy="356524"/>
          </a:xfrm>
          <a:prstGeom prst="rect">
            <a:avLst/>
          </a:prstGeom>
        </p:spPr>
        <p:txBody>
          <a:bodyPr vert="horz" wrap="square" lIns="0" tIns="7509" rIns="0" bIns="0" rtlCol="0">
            <a:spAutoFit/>
          </a:bodyPr>
          <a:lstStyle/>
          <a:p>
            <a:pPr marL="5776" marR="2310" indent="767625" algn="r" defTabSz="415869">
              <a:lnSpc>
                <a:spcPct val="115999"/>
              </a:lnSpc>
              <a:spcBef>
                <a:spcPts val="59"/>
              </a:spcBef>
            </a:pP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Pluribus</a:t>
            </a:r>
            <a:r>
              <a:rPr sz="659" kern="0" spc="-39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55" dirty="0">
                <a:solidFill>
                  <a:srgbClr val="FFFFFF"/>
                </a:solidFill>
                <a:latin typeface="Lucida Sans Unicode"/>
                <a:cs typeface="Lucida Sans Unicode"/>
              </a:rPr>
              <a:t>One</a:t>
            </a:r>
            <a:r>
              <a:rPr sz="659" kern="0" spc="-36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S.r.l. 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Via</a:t>
            </a: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27" dirty="0">
                <a:solidFill>
                  <a:srgbClr val="FFFFFF"/>
                </a:solidFill>
                <a:latin typeface="Lucida Sans Unicode"/>
                <a:cs typeface="Lucida Sans Unicode"/>
              </a:rPr>
              <a:t>San</a:t>
            </a: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Tommaso</a:t>
            </a: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52" dirty="0">
                <a:solidFill>
                  <a:srgbClr val="FFFFFF"/>
                </a:solidFill>
                <a:latin typeface="Lucida Sans Unicode"/>
                <a:cs typeface="Lucida Sans Unicode"/>
              </a:rPr>
              <a:t>d'Aquino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20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,Cagliari 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Via 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Emilio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39" dirty="0">
                <a:solidFill>
                  <a:srgbClr val="FFFFFF"/>
                </a:solidFill>
                <a:latin typeface="Lucida Sans Unicode"/>
                <a:cs typeface="Lucida Sans Unicode"/>
              </a:rPr>
              <a:t>Segrè,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48" dirty="0">
                <a:solidFill>
                  <a:srgbClr val="FFFFFF"/>
                </a:solidFill>
                <a:latin typeface="Lucida Sans Unicode"/>
                <a:cs typeface="Lucida Sans Unicode"/>
              </a:rPr>
              <a:t>17,</a:t>
            </a:r>
            <a:r>
              <a:rPr sz="659" kern="0" spc="-43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32" dirty="0">
                <a:solidFill>
                  <a:srgbClr val="FFFFFF"/>
                </a:solidFill>
                <a:latin typeface="Lucida Sans Unicode"/>
                <a:cs typeface="Lucida Sans Unicode"/>
              </a:rPr>
              <a:t>Elmas</a:t>
            </a:r>
            <a:r>
              <a:rPr sz="659" kern="0" spc="-41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61" dirty="0">
                <a:solidFill>
                  <a:srgbClr val="FFFFFF"/>
                </a:solidFill>
                <a:latin typeface="Lucida Sans Unicode"/>
                <a:cs typeface="Lucida Sans Unicode"/>
              </a:rPr>
              <a:t>(CA),</a:t>
            </a:r>
            <a:r>
              <a:rPr sz="659" kern="0"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659" kern="0" spc="-9" dirty="0">
                <a:solidFill>
                  <a:srgbClr val="FFFFFF"/>
                </a:solidFill>
                <a:latin typeface="Lucida Sans Unicode"/>
                <a:cs typeface="Lucida Sans Unicode"/>
              </a:rPr>
              <a:t>Italy</a:t>
            </a:r>
            <a:endParaRPr sz="659" kern="0">
              <a:solidFill>
                <a:sysClr val="windowText" lastClr="000000"/>
              </a:solidFill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58050" y="102394"/>
            <a:ext cx="1885950" cy="5041106"/>
            <a:chOff x="9677400" y="136525"/>
            <a:chExt cx="2514600" cy="6721475"/>
          </a:xfrm>
        </p:grpSpPr>
        <p:sp>
          <p:nvSpPr>
            <p:cNvPr id="3" name="object 3"/>
            <p:cNvSpPr/>
            <p:nvPr/>
          </p:nvSpPr>
          <p:spPr>
            <a:xfrm>
              <a:off x="9677400" y="136525"/>
              <a:ext cx="2514600" cy="6721475"/>
            </a:xfrm>
            <a:custGeom>
              <a:avLst/>
              <a:gdLst/>
              <a:ahLst/>
              <a:cxnLst/>
              <a:rect l="l" t="t" r="r" b="b"/>
              <a:pathLst>
                <a:path w="2514600" h="6721475">
                  <a:moveTo>
                    <a:pt x="2514473" y="0"/>
                  </a:moveTo>
                  <a:lnTo>
                    <a:pt x="2395093" y="889"/>
                  </a:lnTo>
                  <a:lnTo>
                    <a:pt x="2322956" y="1904"/>
                  </a:lnTo>
                  <a:lnTo>
                    <a:pt x="2251075" y="3301"/>
                  </a:lnTo>
                  <a:lnTo>
                    <a:pt x="2179320" y="5206"/>
                  </a:lnTo>
                  <a:lnTo>
                    <a:pt x="2107946" y="7366"/>
                  </a:lnTo>
                  <a:lnTo>
                    <a:pt x="2036699" y="9905"/>
                  </a:lnTo>
                  <a:lnTo>
                    <a:pt x="1965959" y="12953"/>
                  </a:lnTo>
                  <a:lnTo>
                    <a:pt x="1895475" y="16255"/>
                  </a:lnTo>
                  <a:lnTo>
                    <a:pt x="1825625" y="20066"/>
                  </a:lnTo>
                  <a:lnTo>
                    <a:pt x="1756155" y="24256"/>
                  </a:lnTo>
                  <a:lnTo>
                    <a:pt x="1687322" y="28828"/>
                  </a:lnTo>
                  <a:lnTo>
                    <a:pt x="1619123" y="33654"/>
                  </a:lnTo>
                  <a:lnTo>
                    <a:pt x="1551558" y="38989"/>
                  </a:lnTo>
                  <a:lnTo>
                    <a:pt x="1484756" y="44703"/>
                  </a:lnTo>
                  <a:lnTo>
                    <a:pt x="1418590" y="50926"/>
                  </a:lnTo>
                  <a:lnTo>
                    <a:pt x="1353439" y="57403"/>
                  </a:lnTo>
                  <a:lnTo>
                    <a:pt x="1289050" y="64261"/>
                  </a:lnTo>
                  <a:lnTo>
                    <a:pt x="1225677" y="71500"/>
                  </a:lnTo>
                  <a:lnTo>
                    <a:pt x="1132458" y="83184"/>
                  </a:lnTo>
                  <a:lnTo>
                    <a:pt x="1071752" y="91440"/>
                  </a:lnTo>
                  <a:lnTo>
                    <a:pt x="1012063" y="100075"/>
                  </a:lnTo>
                  <a:lnTo>
                    <a:pt x="953516" y="109220"/>
                  </a:lnTo>
                  <a:lnTo>
                    <a:pt x="896239" y="118618"/>
                  </a:lnTo>
                  <a:lnTo>
                    <a:pt x="812800" y="133476"/>
                  </a:lnTo>
                  <a:lnTo>
                    <a:pt x="732408" y="149351"/>
                  </a:lnTo>
                  <a:lnTo>
                    <a:pt x="680593" y="160400"/>
                  </a:lnTo>
                  <a:lnTo>
                    <a:pt x="605790" y="177673"/>
                  </a:lnTo>
                  <a:lnTo>
                    <a:pt x="557783" y="189610"/>
                  </a:lnTo>
                  <a:lnTo>
                    <a:pt x="511555" y="202056"/>
                  </a:lnTo>
                  <a:lnTo>
                    <a:pt x="445261" y="221361"/>
                  </a:lnTo>
                  <a:lnTo>
                    <a:pt x="403225" y="234823"/>
                  </a:lnTo>
                  <a:lnTo>
                    <a:pt x="362966" y="248665"/>
                  </a:lnTo>
                  <a:lnTo>
                    <a:pt x="324739" y="262763"/>
                  </a:lnTo>
                  <a:lnTo>
                    <a:pt x="288290" y="277367"/>
                  </a:lnTo>
                  <a:lnTo>
                    <a:pt x="221488" y="307721"/>
                  </a:lnTo>
                  <a:lnTo>
                    <a:pt x="163068" y="339725"/>
                  </a:lnTo>
                  <a:lnTo>
                    <a:pt x="113410" y="373379"/>
                  </a:lnTo>
                  <a:lnTo>
                    <a:pt x="72898" y="408432"/>
                  </a:lnTo>
                  <a:lnTo>
                    <a:pt x="41909" y="445262"/>
                  </a:lnTo>
                  <a:lnTo>
                    <a:pt x="17399" y="493775"/>
                  </a:lnTo>
                  <a:lnTo>
                    <a:pt x="6096" y="541654"/>
                  </a:lnTo>
                  <a:lnTo>
                    <a:pt x="634" y="600710"/>
                  </a:lnTo>
                  <a:lnTo>
                    <a:pt x="0" y="634364"/>
                  </a:lnTo>
                  <a:lnTo>
                    <a:pt x="253" y="652145"/>
                  </a:lnTo>
                  <a:lnTo>
                    <a:pt x="4318" y="729614"/>
                  </a:lnTo>
                  <a:lnTo>
                    <a:pt x="8381" y="772033"/>
                  </a:lnTo>
                  <a:lnTo>
                    <a:pt x="13716" y="816990"/>
                  </a:lnTo>
                  <a:lnTo>
                    <a:pt x="20320" y="864108"/>
                  </a:lnTo>
                  <a:lnTo>
                    <a:pt x="32384" y="939038"/>
                  </a:lnTo>
                  <a:lnTo>
                    <a:pt x="42036" y="991870"/>
                  </a:lnTo>
                  <a:lnTo>
                    <a:pt x="52704" y="1046607"/>
                  </a:lnTo>
                  <a:lnTo>
                    <a:pt x="64643" y="1103502"/>
                  </a:lnTo>
                  <a:lnTo>
                    <a:pt x="77597" y="1162430"/>
                  </a:lnTo>
                  <a:lnTo>
                    <a:pt x="91694" y="1223137"/>
                  </a:lnTo>
                  <a:lnTo>
                    <a:pt x="106806" y="1285748"/>
                  </a:lnTo>
                  <a:lnTo>
                    <a:pt x="123063" y="1350137"/>
                  </a:lnTo>
                  <a:lnTo>
                    <a:pt x="140207" y="1416303"/>
                  </a:lnTo>
                  <a:lnTo>
                    <a:pt x="158369" y="1484122"/>
                  </a:lnTo>
                  <a:lnTo>
                    <a:pt x="187451" y="1588897"/>
                  </a:lnTo>
                  <a:lnTo>
                    <a:pt x="218567" y="1696974"/>
                  </a:lnTo>
                  <a:lnTo>
                    <a:pt x="240410" y="1770761"/>
                  </a:lnTo>
                  <a:lnTo>
                    <a:pt x="263144" y="1846072"/>
                  </a:lnTo>
                  <a:lnTo>
                    <a:pt x="311023" y="2000250"/>
                  </a:lnTo>
                  <a:lnTo>
                    <a:pt x="348996" y="2118867"/>
                  </a:lnTo>
                  <a:lnTo>
                    <a:pt x="375284" y="2199386"/>
                  </a:lnTo>
                  <a:lnTo>
                    <a:pt x="429895" y="2363342"/>
                  </a:lnTo>
                  <a:lnTo>
                    <a:pt x="487299" y="2530729"/>
                  </a:lnTo>
                  <a:lnTo>
                    <a:pt x="516890" y="2615691"/>
                  </a:lnTo>
                  <a:lnTo>
                    <a:pt x="546989" y="2701163"/>
                  </a:lnTo>
                  <a:lnTo>
                    <a:pt x="577723" y="2787396"/>
                  </a:lnTo>
                  <a:lnTo>
                    <a:pt x="608965" y="2874137"/>
                  </a:lnTo>
                  <a:lnTo>
                    <a:pt x="673100" y="3049016"/>
                  </a:lnTo>
                  <a:lnTo>
                    <a:pt x="705866" y="3137154"/>
                  </a:lnTo>
                  <a:lnTo>
                    <a:pt x="739013" y="3225546"/>
                  </a:lnTo>
                  <a:lnTo>
                    <a:pt x="772541" y="3314065"/>
                  </a:lnTo>
                  <a:lnTo>
                    <a:pt x="840867" y="3491865"/>
                  </a:lnTo>
                  <a:lnTo>
                    <a:pt x="910463" y="3669792"/>
                  </a:lnTo>
                  <a:lnTo>
                    <a:pt x="945769" y="3758692"/>
                  </a:lnTo>
                  <a:lnTo>
                    <a:pt x="1017016" y="3935983"/>
                  </a:lnTo>
                  <a:lnTo>
                    <a:pt x="1052956" y="4024249"/>
                  </a:lnTo>
                  <a:lnTo>
                    <a:pt x="1125347" y="4199890"/>
                  </a:lnTo>
                  <a:lnTo>
                    <a:pt x="1161796" y="4287012"/>
                  </a:lnTo>
                  <a:lnTo>
                    <a:pt x="1234948" y="4459732"/>
                  </a:lnTo>
                  <a:lnTo>
                    <a:pt x="1308227" y="4629785"/>
                  </a:lnTo>
                  <a:lnTo>
                    <a:pt x="1344929" y="4713858"/>
                  </a:lnTo>
                  <a:lnTo>
                    <a:pt x="1418208" y="4879213"/>
                  </a:lnTo>
                  <a:lnTo>
                    <a:pt x="1454784" y="4960493"/>
                  </a:lnTo>
                  <a:lnTo>
                    <a:pt x="1491233" y="5040757"/>
                  </a:lnTo>
                  <a:lnTo>
                    <a:pt x="1527555" y="5119878"/>
                  </a:lnTo>
                  <a:lnTo>
                    <a:pt x="1563751" y="5197983"/>
                  </a:lnTo>
                  <a:lnTo>
                    <a:pt x="1599692" y="5274818"/>
                  </a:lnTo>
                  <a:lnTo>
                    <a:pt x="1635505" y="5350383"/>
                  </a:lnTo>
                  <a:lnTo>
                    <a:pt x="1671066" y="5424678"/>
                  </a:lnTo>
                  <a:lnTo>
                    <a:pt x="1706372" y="5497512"/>
                  </a:lnTo>
                  <a:lnTo>
                    <a:pt x="1776095" y="5638787"/>
                  </a:lnTo>
                  <a:lnTo>
                    <a:pt x="1827529" y="5740603"/>
                  </a:lnTo>
                  <a:lnTo>
                    <a:pt x="1878202" y="5838647"/>
                  </a:lnTo>
                  <a:lnTo>
                    <a:pt x="1911477" y="5901804"/>
                  </a:lnTo>
                  <a:lnTo>
                    <a:pt x="1960626" y="5993079"/>
                  </a:lnTo>
                  <a:lnTo>
                    <a:pt x="1992756" y="6051537"/>
                  </a:lnTo>
                  <a:lnTo>
                    <a:pt x="2024379" y="6107988"/>
                  </a:lnTo>
                  <a:lnTo>
                    <a:pt x="2055495" y="6162382"/>
                  </a:lnTo>
                  <a:lnTo>
                    <a:pt x="2101088" y="6239979"/>
                  </a:lnTo>
                  <a:lnTo>
                    <a:pt x="2130805" y="6288963"/>
                  </a:lnTo>
                  <a:lnTo>
                    <a:pt x="2159889" y="6335661"/>
                  </a:lnTo>
                  <a:lnTo>
                    <a:pt x="2188336" y="6380022"/>
                  </a:lnTo>
                  <a:lnTo>
                    <a:pt x="2216150" y="6421970"/>
                  </a:lnTo>
                  <a:lnTo>
                    <a:pt x="2243328" y="6461455"/>
                  </a:lnTo>
                  <a:lnTo>
                    <a:pt x="2282698" y="6515925"/>
                  </a:lnTo>
                  <a:lnTo>
                    <a:pt x="2307971" y="6548958"/>
                  </a:lnTo>
                  <a:lnTo>
                    <a:pt x="2332481" y="6579311"/>
                  </a:lnTo>
                  <a:lnTo>
                    <a:pt x="2379091" y="6631702"/>
                  </a:lnTo>
                  <a:lnTo>
                    <a:pt x="2422271" y="6672578"/>
                  </a:lnTo>
                  <a:lnTo>
                    <a:pt x="2461895" y="6701439"/>
                  </a:lnTo>
                  <a:lnTo>
                    <a:pt x="2497581" y="6717778"/>
                  </a:lnTo>
                  <a:lnTo>
                    <a:pt x="2514473" y="6721117"/>
                  </a:lnTo>
                  <a:lnTo>
                    <a:pt x="251447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0743438" y="938530"/>
              <a:ext cx="1448435" cy="4170045"/>
            </a:xfrm>
            <a:custGeom>
              <a:avLst/>
              <a:gdLst/>
              <a:ahLst/>
              <a:cxnLst/>
              <a:rect l="l" t="t" r="r" b="b"/>
              <a:pathLst>
                <a:path w="1448434" h="4170045">
                  <a:moveTo>
                    <a:pt x="1447672" y="0"/>
                  </a:moveTo>
                  <a:lnTo>
                    <a:pt x="1417065" y="308737"/>
                  </a:lnTo>
                  <a:lnTo>
                    <a:pt x="1383664" y="629031"/>
                  </a:lnTo>
                  <a:lnTo>
                    <a:pt x="1328801" y="1140968"/>
                  </a:lnTo>
                  <a:lnTo>
                    <a:pt x="1308480" y="1342771"/>
                  </a:lnTo>
                  <a:lnTo>
                    <a:pt x="1298702" y="1447927"/>
                  </a:lnTo>
                  <a:lnTo>
                    <a:pt x="1290446" y="1546225"/>
                  </a:lnTo>
                  <a:lnTo>
                    <a:pt x="1283842" y="1637538"/>
                  </a:lnTo>
                  <a:lnTo>
                    <a:pt x="1281302" y="1680718"/>
                  </a:lnTo>
                  <a:lnTo>
                    <a:pt x="1279143" y="1722247"/>
                  </a:lnTo>
                  <a:lnTo>
                    <a:pt x="1277492" y="1762252"/>
                  </a:lnTo>
                  <a:lnTo>
                    <a:pt x="1276350" y="1800479"/>
                  </a:lnTo>
                  <a:lnTo>
                    <a:pt x="1275714" y="1837309"/>
                  </a:lnTo>
                  <a:lnTo>
                    <a:pt x="1262887" y="1837690"/>
                  </a:lnTo>
                  <a:lnTo>
                    <a:pt x="1208658" y="1840992"/>
                  </a:lnTo>
                  <a:lnTo>
                    <a:pt x="1149857" y="1847342"/>
                  </a:lnTo>
                  <a:lnTo>
                    <a:pt x="1102613" y="1853946"/>
                  </a:lnTo>
                  <a:lnTo>
                    <a:pt x="1035430" y="1864995"/>
                  </a:lnTo>
                  <a:lnTo>
                    <a:pt x="925067" y="1885823"/>
                  </a:lnTo>
                  <a:lnTo>
                    <a:pt x="0" y="2084832"/>
                  </a:lnTo>
                  <a:lnTo>
                    <a:pt x="32257" y="2091309"/>
                  </a:lnTo>
                  <a:lnTo>
                    <a:pt x="963167" y="2291334"/>
                  </a:lnTo>
                  <a:lnTo>
                    <a:pt x="1069593" y="2310511"/>
                  </a:lnTo>
                  <a:lnTo>
                    <a:pt x="1134363" y="2320290"/>
                  </a:lnTo>
                  <a:lnTo>
                    <a:pt x="1179829" y="2325878"/>
                  </a:lnTo>
                  <a:lnTo>
                    <a:pt x="1236344" y="2330704"/>
                  </a:lnTo>
                  <a:lnTo>
                    <a:pt x="1275714" y="2332482"/>
                  </a:lnTo>
                  <a:lnTo>
                    <a:pt x="1276857" y="2388235"/>
                  </a:lnTo>
                  <a:lnTo>
                    <a:pt x="1278254" y="2427351"/>
                  </a:lnTo>
                  <a:lnTo>
                    <a:pt x="1280159" y="2467991"/>
                  </a:lnTo>
                  <a:lnTo>
                    <a:pt x="1282572" y="2510409"/>
                  </a:lnTo>
                  <a:lnTo>
                    <a:pt x="1285366" y="2554351"/>
                  </a:lnTo>
                  <a:lnTo>
                    <a:pt x="1288668" y="2600071"/>
                  </a:lnTo>
                  <a:lnTo>
                    <a:pt x="1294383" y="2671826"/>
                  </a:lnTo>
                  <a:lnTo>
                    <a:pt x="1303401" y="2773426"/>
                  </a:lnTo>
                  <a:lnTo>
                    <a:pt x="1322577" y="2968752"/>
                  </a:lnTo>
                  <a:lnTo>
                    <a:pt x="1342135" y="3154426"/>
                  </a:lnTo>
                  <a:lnTo>
                    <a:pt x="1391792" y="3617595"/>
                  </a:lnTo>
                  <a:lnTo>
                    <a:pt x="1425702" y="3946398"/>
                  </a:lnTo>
                  <a:lnTo>
                    <a:pt x="1447672" y="4169791"/>
                  </a:lnTo>
                  <a:lnTo>
                    <a:pt x="1448434" y="4162044"/>
                  </a:lnTo>
                  <a:lnTo>
                    <a:pt x="1448434" y="7747"/>
                  </a:lnTo>
                  <a:lnTo>
                    <a:pt x="14476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079078" y="353228"/>
            <a:ext cx="1305878" cy="350519"/>
            <a:chOff x="1438771" y="470970"/>
            <a:chExt cx="1741170" cy="467359"/>
          </a:xfrm>
        </p:grpSpPr>
        <p:sp>
          <p:nvSpPr>
            <p:cNvPr id="6" name="object 6"/>
            <p:cNvSpPr/>
            <p:nvPr/>
          </p:nvSpPr>
          <p:spPr>
            <a:xfrm>
              <a:off x="1438770" y="470979"/>
              <a:ext cx="1174115" cy="467359"/>
            </a:xfrm>
            <a:custGeom>
              <a:avLst/>
              <a:gdLst/>
              <a:ahLst/>
              <a:cxnLst/>
              <a:rect l="l" t="t" r="r" b="b"/>
              <a:pathLst>
                <a:path w="1174114" h="467359">
                  <a:moveTo>
                    <a:pt x="290017" y="257162"/>
                  </a:moveTo>
                  <a:lnTo>
                    <a:pt x="283197" y="217563"/>
                  </a:lnTo>
                  <a:lnTo>
                    <a:pt x="228612" y="161607"/>
                  </a:lnTo>
                  <a:lnTo>
                    <a:pt x="180848" y="145249"/>
                  </a:lnTo>
                  <a:lnTo>
                    <a:pt x="148285" y="136258"/>
                  </a:lnTo>
                  <a:lnTo>
                    <a:pt x="125031" y="125450"/>
                  </a:lnTo>
                  <a:lnTo>
                    <a:pt x="111074" y="112826"/>
                  </a:lnTo>
                  <a:lnTo>
                    <a:pt x="106413" y="98399"/>
                  </a:lnTo>
                  <a:lnTo>
                    <a:pt x="107353" y="91871"/>
                  </a:lnTo>
                  <a:lnTo>
                    <a:pt x="137134" y="67970"/>
                  </a:lnTo>
                  <a:lnTo>
                    <a:pt x="154393" y="65595"/>
                  </a:lnTo>
                  <a:lnTo>
                    <a:pt x="173786" y="67551"/>
                  </a:lnTo>
                  <a:lnTo>
                    <a:pt x="193395" y="73406"/>
                  </a:lnTo>
                  <a:lnTo>
                    <a:pt x="213207" y="83159"/>
                  </a:lnTo>
                  <a:lnTo>
                    <a:pt x="233222" y="96824"/>
                  </a:lnTo>
                  <a:lnTo>
                    <a:pt x="281203" y="46850"/>
                  </a:lnTo>
                  <a:lnTo>
                    <a:pt x="254736" y="26352"/>
                  </a:lnTo>
                  <a:lnTo>
                    <a:pt x="224967" y="11709"/>
                  </a:lnTo>
                  <a:lnTo>
                    <a:pt x="191884" y="2921"/>
                  </a:lnTo>
                  <a:lnTo>
                    <a:pt x="155486" y="0"/>
                  </a:lnTo>
                  <a:lnTo>
                    <a:pt x="125082" y="1905"/>
                  </a:lnTo>
                  <a:lnTo>
                    <a:pt x="75311" y="17259"/>
                  </a:lnTo>
                  <a:lnTo>
                    <a:pt x="40652" y="47002"/>
                  </a:lnTo>
                  <a:lnTo>
                    <a:pt x="23152" y="85267"/>
                  </a:lnTo>
                  <a:lnTo>
                    <a:pt x="20955" y="107226"/>
                  </a:lnTo>
                  <a:lnTo>
                    <a:pt x="22593" y="125450"/>
                  </a:lnTo>
                  <a:lnTo>
                    <a:pt x="47421" y="170992"/>
                  </a:lnTo>
                  <a:lnTo>
                    <a:pt x="97015" y="200672"/>
                  </a:lnTo>
                  <a:lnTo>
                    <a:pt x="138887" y="212077"/>
                  </a:lnTo>
                  <a:lnTo>
                    <a:pt x="156540" y="217563"/>
                  </a:lnTo>
                  <a:lnTo>
                    <a:pt x="195961" y="241261"/>
                  </a:lnTo>
                  <a:lnTo>
                    <a:pt x="200647" y="257657"/>
                  </a:lnTo>
                  <a:lnTo>
                    <a:pt x="199605" y="265620"/>
                  </a:lnTo>
                  <a:lnTo>
                    <a:pt x="166687" y="293001"/>
                  </a:lnTo>
                  <a:lnTo>
                    <a:pt x="147713" y="295656"/>
                  </a:lnTo>
                  <a:lnTo>
                    <a:pt x="122593" y="292989"/>
                  </a:lnTo>
                  <a:lnTo>
                    <a:pt x="98501" y="284988"/>
                  </a:lnTo>
                  <a:lnTo>
                    <a:pt x="75450" y="271653"/>
                  </a:lnTo>
                  <a:lnTo>
                    <a:pt x="53416" y="252984"/>
                  </a:lnTo>
                  <a:lnTo>
                    <a:pt x="0" y="307644"/>
                  </a:lnTo>
                  <a:lnTo>
                    <a:pt x="29768" y="332930"/>
                  </a:lnTo>
                  <a:lnTo>
                    <a:pt x="64516" y="350989"/>
                  </a:lnTo>
                  <a:lnTo>
                    <a:pt x="104203" y="361835"/>
                  </a:lnTo>
                  <a:lnTo>
                    <a:pt x="148856" y="365455"/>
                  </a:lnTo>
                  <a:lnTo>
                    <a:pt x="177469" y="363512"/>
                  </a:lnTo>
                  <a:lnTo>
                    <a:pt x="227647" y="348018"/>
                  </a:lnTo>
                  <a:lnTo>
                    <a:pt x="267068" y="318020"/>
                  </a:lnTo>
                  <a:lnTo>
                    <a:pt x="287464" y="279374"/>
                  </a:lnTo>
                  <a:lnTo>
                    <a:pt x="290017" y="257162"/>
                  </a:lnTo>
                  <a:close/>
                </a:path>
                <a:path w="1174114" h="467359">
                  <a:moveTo>
                    <a:pt x="593001" y="232664"/>
                  </a:moveTo>
                  <a:lnTo>
                    <a:pt x="591108" y="207606"/>
                  </a:lnTo>
                  <a:lnTo>
                    <a:pt x="585470" y="184518"/>
                  </a:lnTo>
                  <a:lnTo>
                    <a:pt x="579818" y="171780"/>
                  </a:lnTo>
                  <a:lnTo>
                    <a:pt x="576084" y="163360"/>
                  </a:lnTo>
                  <a:lnTo>
                    <a:pt x="546417" y="128219"/>
                  </a:lnTo>
                  <a:lnTo>
                    <a:pt x="513600" y="112801"/>
                  </a:lnTo>
                  <a:lnTo>
                    <a:pt x="513600" y="234264"/>
                  </a:lnTo>
                  <a:lnTo>
                    <a:pt x="512597" y="248615"/>
                  </a:lnTo>
                  <a:lnTo>
                    <a:pt x="496785" y="283692"/>
                  </a:lnTo>
                  <a:lnTo>
                    <a:pt x="450748" y="301929"/>
                  </a:lnTo>
                  <a:lnTo>
                    <a:pt x="436511" y="301307"/>
                  </a:lnTo>
                  <a:lnTo>
                    <a:pt x="424129" y="299440"/>
                  </a:lnTo>
                  <a:lnTo>
                    <a:pt x="413626" y="296354"/>
                  </a:lnTo>
                  <a:lnTo>
                    <a:pt x="404990" y="292023"/>
                  </a:lnTo>
                  <a:lnTo>
                    <a:pt x="404990" y="226961"/>
                  </a:lnTo>
                  <a:lnTo>
                    <a:pt x="419646" y="188175"/>
                  </a:lnTo>
                  <a:lnTo>
                    <a:pt x="447268" y="172897"/>
                  </a:lnTo>
                  <a:lnTo>
                    <a:pt x="446481" y="172897"/>
                  </a:lnTo>
                  <a:lnTo>
                    <a:pt x="459613" y="171780"/>
                  </a:lnTo>
                  <a:lnTo>
                    <a:pt x="472528" y="172897"/>
                  </a:lnTo>
                  <a:lnTo>
                    <a:pt x="483628" y="176263"/>
                  </a:lnTo>
                  <a:lnTo>
                    <a:pt x="510298" y="209842"/>
                  </a:lnTo>
                  <a:lnTo>
                    <a:pt x="513600" y="234264"/>
                  </a:lnTo>
                  <a:lnTo>
                    <a:pt x="513600" y="112801"/>
                  </a:lnTo>
                  <a:lnTo>
                    <a:pt x="504367" y="109994"/>
                  </a:lnTo>
                  <a:lnTo>
                    <a:pt x="478853" y="107708"/>
                  </a:lnTo>
                  <a:lnTo>
                    <a:pt x="456450" y="109664"/>
                  </a:lnTo>
                  <a:lnTo>
                    <a:pt x="436676" y="115519"/>
                  </a:lnTo>
                  <a:lnTo>
                    <a:pt x="419519" y="125285"/>
                  </a:lnTo>
                  <a:lnTo>
                    <a:pt x="404990" y="138938"/>
                  </a:lnTo>
                  <a:lnTo>
                    <a:pt x="404571" y="132283"/>
                  </a:lnTo>
                  <a:lnTo>
                    <a:pt x="403974" y="125641"/>
                  </a:lnTo>
                  <a:lnTo>
                    <a:pt x="403186" y="119024"/>
                  </a:lnTo>
                  <a:lnTo>
                    <a:pt x="402209" y="112420"/>
                  </a:lnTo>
                  <a:lnTo>
                    <a:pt x="326123" y="112420"/>
                  </a:lnTo>
                  <a:lnTo>
                    <a:pt x="326123" y="460705"/>
                  </a:lnTo>
                  <a:lnTo>
                    <a:pt x="404990" y="460705"/>
                  </a:lnTo>
                  <a:lnTo>
                    <a:pt x="404990" y="355003"/>
                  </a:lnTo>
                  <a:lnTo>
                    <a:pt x="419455" y="359092"/>
                  </a:lnTo>
                  <a:lnTo>
                    <a:pt x="433095" y="362013"/>
                  </a:lnTo>
                  <a:lnTo>
                    <a:pt x="445922" y="363766"/>
                  </a:lnTo>
                  <a:lnTo>
                    <a:pt x="457911" y="364350"/>
                  </a:lnTo>
                  <a:lnTo>
                    <a:pt x="482561" y="362318"/>
                  </a:lnTo>
                  <a:lnTo>
                    <a:pt x="528815" y="346265"/>
                  </a:lnTo>
                  <a:lnTo>
                    <a:pt x="567296" y="314464"/>
                  </a:lnTo>
                  <a:lnTo>
                    <a:pt x="586333" y="277901"/>
                  </a:lnTo>
                  <a:lnTo>
                    <a:pt x="592924" y="234264"/>
                  </a:lnTo>
                  <a:lnTo>
                    <a:pt x="593001" y="232664"/>
                  </a:lnTo>
                  <a:close/>
                </a:path>
                <a:path w="1174114" h="467359">
                  <a:moveTo>
                    <a:pt x="875652" y="205613"/>
                  </a:moveTo>
                  <a:lnTo>
                    <a:pt x="869137" y="163322"/>
                  </a:lnTo>
                  <a:lnTo>
                    <a:pt x="835215" y="121056"/>
                  </a:lnTo>
                  <a:lnTo>
                    <a:pt x="799211" y="108305"/>
                  </a:lnTo>
                  <a:lnTo>
                    <a:pt x="777532" y="106718"/>
                  </a:lnTo>
                  <a:lnTo>
                    <a:pt x="766610" y="107188"/>
                  </a:lnTo>
                  <a:lnTo>
                    <a:pt x="724992" y="118783"/>
                  </a:lnTo>
                  <a:lnTo>
                    <a:pt x="701395" y="135864"/>
                  </a:lnTo>
                  <a:lnTo>
                    <a:pt x="701395" y="9347"/>
                  </a:lnTo>
                  <a:lnTo>
                    <a:pt x="622554" y="9347"/>
                  </a:lnTo>
                  <a:lnTo>
                    <a:pt x="622554" y="356577"/>
                  </a:lnTo>
                  <a:lnTo>
                    <a:pt x="702005" y="356577"/>
                  </a:lnTo>
                  <a:lnTo>
                    <a:pt x="702005" y="225386"/>
                  </a:lnTo>
                  <a:lnTo>
                    <a:pt x="702868" y="214414"/>
                  </a:lnTo>
                  <a:lnTo>
                    <a:pt x="723353" y="180416"/>
                  </a:lnTo>
                  <a:lnTo>
                    <a:pt x="754354" y="171780"/>
                  </a:lnTo>
                  <a:lnTo>
                    <a:pt x="763778" y="172529"/>
                  </a:lnTo>
                  <a:lnTo>
                    <a:pt x="793991" y="198069"/>
                  </a:lnTo>
                  <a:lnTo>
                    <a:pt x="796823" y="217068"/>
                  </a:lnTo>
                  <a:lnTo>
                    <a:pt x="796823" y="356577"/>
                  </a:lnTo>
                  <a:lnTo>
                    <a:pt x="875652" y="356577"/>
                  </a:lnTo>
                  <a:lnTo>
                    <a:pt x="875652" y="205613"/>
                  </a:lnTo>
                  <a:close/>
                </a:path>
                <a:path w="1174114" h="467359">
                  <a:moveTo>
                    <a:pt x="1174026" y="112420"/>
                  </a:moveTo>
                  <a:lnTo>
                    <a:pt x="1089698" y="112420"/>
                  </a:lnTo>
                  <a:lnTo>
                    <a:pt x="1031240" y="266522"/>
                  </a:lnTo>
                  <a:lnTo>
                    <a:pt x="966812" y="112420"/>
                  </a:lnTo>
                  <a:lnTo>
                    <a:pt x="876388" y="112420"/>
                  </a:lnTo>
                  <a:lnTo>
                    <a:pt x="994384" y="353974"/>
                  </a:lnTo>
                  <a:lnTo>
                    <a:pt x="986574" y="373761"/>
                  </a:lnTo>
                  <a:lnTo>
                    <a:pt x="956932" y="407314"/>
                  </a:lnTo>
                  <a:lnTo>
                    <a:pt x="949121" y="407073"/>
                  </a:lnTo>
                  <a:lnTo>
                    <a:pt x="941489" y="406323"/>
                  </a:lnTo>
                  <a:lnTo>
                    <a:pt x="933627" y="404088"/>
                  </a:lnTo>
                  <a:lnTo>
                    <a:pt x="925525" y="400342"/>
                  </a:lnTo>
                  <a:lnTo>
                    <a:pt x="917143" y="395097"/>
                  </a:lnTo>
                  <a:lnTo>
                    <a:pt x="885177" y="446646"/>
                  </a:lnTo>
                  <a:lnTo>
                    <a:pt x="935570" y="465670"/>
                  </a:lnTo>
                  <a:lnTo>
                    <a:pt x="963155" y="466991"/>
                  </a:lnTo>
                  <a:lnTo>
                    <a:pt x="971575" y="465950"/>
                  </a:lnTo>
                  <a:lnTo>
                    <a:pt x="1010615" y="451434"/>
                  </a:lnTo>
                  <a:lnTo>
                    <a:pt x="1036497" y="422897"/>
                  </a:lnTo>
                  <a:lnTo>
                    <a:pt x="1055166" y="385927"/>
                  </a:lnTo>
                  <a:lnTo>
                    <a:pt x="1068222" y="355028"/>
                  </a:lnTo>
                  <a:lnTo>
                    <a:pt x="1174026" y="11242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7931" y="577711"/>
              <a:ext cx="252119" cy="24984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94816" y="583399"/>
              <a:ext cx="285115" cy="244475"/>
            </a:xfrm>
            <a:custGeom>
              <a:avLst/>
              <a:gdLst/>
              <a:ahLst/>
              <a:cxnLst/>
              <a:rect l="l" t="t" r="r" b="b"/>
              <a:pathLst>
                <a:path w="285114" h="244475">
                  <a:moveTo>
                    <a:pt x="276281" y="0"/>
                  </a:moveTo>
                  <a:lnTo>
                    <a:pt x="189638" y="0"/>
                  </a:lnTo>
                  <a:lnTo>
                    <a:pt x="142778" y="65075"/>
                  </a:lnTo>
                  <a:lnTo>
                    <a:pt x="96527" y="0"/>
                  </a:lnTo>
                  <a:lnTo>
                    <a:pt x="1586" y="0"/>
                  </a:lnTo>
                  <a:lnTo>
                    <a:pt x="95917" y="121831"/>
                  </a:lnTo>
                  <a:lnTo>
                    <a:pt x="0" y="244152"/>
                  </a:lnTo>
                  <a:lnTo>
                    <a:pt x="86521" y="244152"/>
                  </a:lnTo>
                  <a:lnTo>
                    <a:pt x="138385" y="173875"/>
                  </a:lnTo>
                  <a:lnTo>
                    <a:pt x="189638" y="244152"/>
                  </a:lnTo>
                  <a:lnTo>
                    <a:pt x="284580" y="244152"/>
                  </a:lnTo>
                  <a:lnTo>
                    <a:pt x="185245" y="116619"/>
                  </a:lnTo>
                  <a:lnTo>
                    <a:pt x="27628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630105" y="295006"/>
            <a:ext cx="378619" cy="353378"/>
            <a:chOff x="840139" y="393341"/>
            <a:chExt cx="504825" cy="471170"/>
          </a:xfrm>
        </p:grpSpPr>
        <p:sp>
          <p:nvSpPr>
            <p:cNvPr id="10" name="object 10"/>
            <p:cNvSpPr/>
            <p:nvPr/>
          </p:nvSpPr>
          <p:spPr>
            <a:xfrm>
              <a:off x="840139" y="393341"/>
              <a:ext cx="504825" cy="471170"/>
            </a:xfrm>
            <a:custGeom>
              <a:avLst/>
              <a:gdLst/>
              <a:ahLst/>
              <a:cxnLst/>
              <a:rect l="l" t="t" r="r" b="b"/>
              <a:pathLst>
                <a:path w="504825" h="471169">
                  <a:moveTo>
                    <a:pt x="291008" y="70"/>
                  </a:moveTo>
                  <a:lnTo>
                    <a:pt x="225190" y="0"/>
                  </a:lnTo>
                  <a:lnTo>
                    <a:pt x="161024" y="2176"/>
                  </a:lnTo>
                  <a:lnTo>
                    <a:pt x="102528" y="6613"/>
                  </a:lnTo>
                  <a:lnTo>
                    <a:pt x="53719" y="13326"/>
                  </a:lnTo>
                  <a:lnTo>
                    <a:pt x="1236" y="33635"/>
                  </a:lnTo>
                  <a:lnTo>
                    <a:pt x="0" y="54117"/>
                  </a:lnTo>
                  <a:lnTo>
                    <a:pt x="9364" y="88419"/>
                  </a:lnTo>
                  <a:lnTo>
                    <a:pt x="27402" y="133220"/>
                  </a:lnTo>
                  <a:lnTo>
                    <a:pt x="52188" y="185195"/>
                  </a:lnTo>
                  <a:lnTo>
                    <a:pt x="81793" y="241022"/>
                  </a:lnTo>
                  <a:lnTo>
                    <a:pt x="114292" y="297378"/>
                  </a:lnTo>
                  <a:lnTo>
                    <a:pt x="147757" y="350939"/>
                  </a:lnTo>
                  <a:lnTo>
                    <a:pt x="180261" y="398382"/>
                  </a:lnTo>
                  <a:lnTo>
                    <a:pt x="209878" y="436385"/>
                  </a:lnTo>
                  <a:lnTo>
                    <a:pt x="252742" y="470775"/>
                  </a:lnTo>
                  <a:lnTo>
                    <a:pt x="270476" y="461600"/>
                  </a:lnTo>
                  <a:lnTo>
                    <a:pt x="322881" y="398212"/>
                  </a:lnTo>
                  <a:lnTo>
                    <a:pt x="354087" y="350675"/>
                  </a:lnTo>
                  <a:lnTo>
                    <a:pt x="386319" y="297024"/>
                  </a:lnTo>
                  <a:lnTo>
                    <a:pt x="417846" y="240597"/>
                  </a:lnTo>
                  <a:lnTo>
                    <a:pt x="446933" y="184732"/>
                  </a:lnTo>
                  <a:lnTo>
                    <a:pt x="471850" y="132766"/>
                  </a:lnTo>
                  <a:lnTo>
                    <a:pt x="490863" y="88037"/>
                  </a:lnTo>
                  <a:lnTo>
                    <a:pt x="504251" y="33635"/>
                  </a:lnTo>
                  <a:lnTo>
                    <a:pt x="490441" y="22542"/>
                  </a:lnTo>
                  <a:lnTo>
                    <a:pt x="458194" y="13624"/>
                  </a:lnTo>
                  <a:lnTo>
                    <a:pt x="411528" y="6897"/>
                  </a:lnTo>
                  <a:lnTo>
                    <a:pt x="354460" y="2374"/>
                  </a:lnTo>
                  <a:lnTo>
                    <a:pt x="291008" y="7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946464" y="449241"/>
              <a:ext cx="291465" cy="292735"/>
            </a:xfrm>
            <a:custGeom>
              <a:avLst/>
              <a:gdLst/>
              <a:ahLst/>
              <a:cxnLst/>
              <a:rect l="l" t="t" r="r" b="b"/>
              <a:pathLst>
                <a:path w="291465" h="292734">
                  <a:moveTo>
                    <a:pt x="145587" y="0"/>
                  </a:moveTo>
                  <a:lnTo>
                    <a:pt x="139232" y="43412"/>
                  </a:lnTo>
                  <a:lnTo>
                    <a:pt x="133789" y="78886"/>
                  </a:lnTo>
                  <a:lnTo>
                    <a:pt x="129926" y="107108"/>
                  </a:lnTo>
                  <a:lnTo>
                    <a:pt x="128307" y="128762"/>
                  </a:lnTo>
                  <a:lnTo>
                    <a:pt x="106730" y="130396"/>
                  </a:lnTo>
                  <a:lnTo>
                    <a:pt x="78611" y="134293"/>
                  </a:lnTo>
                  <a:lnTo>
                    <a:pt x="43262" y="139762"/>
                  </a:lnTo>
                  <a:lnTo>
                    <a:pt x="0" y="146117"/>
                  </a:lnTo>
                  <a:lnTo>
                    <a:pt x="43262" y="152477"/>
                  </a:lnTo>
                  <a:lnTo>
                    <a:pt x="78611" y="157947"/>
                  </a:lnTo>
                  <a:lnTo>
                    <a:pt x="106730" y="161840"/>
                  </a:lnTo>
                  <a:lnTo>
                    <a:pt x="128307" y="163473"/>
                  </a:lnTo>
                  <a:lnTo>
                    <a:pt x="129935" y="185146"/>
                  </a:lnTo>
                  <a:lnTo>
                    <a:pt x="133812" y="213364"/>
                  </a:lnTo>
                  <a:lnTo>
                    <a:pt x="139257" y="248830"/>
                  </a:lnTo>
                  <a:lnTo>
                    <a:pt x="145587" y="292247"/>
                  </a:lnTo>
                  <a:lnTo>
                    <a:pt x="151931" y="248821"/>
                  </a:lnTo>
                  <a:lnTo>
                    <a:pt x="157383" y="213341"/>
                  </a:lnTo>
                  <a:lnTo>
                    <a:pt x="161263" y="185120"/>
                  </a:lnTo>
                  <a:lnTo>
                    <a:pt x="162891" y="163473"/>
                  </a:lnTo>
                  <a:lnTo>
                    <a:pt x="184468" y="161840"/>
                  </a:lnTo>
                  <a:lnTo>
                    <a:pt x="212587" y="157947"/>
                  </a:lnTo>
                  <a:lnTo>
                    <a:pt x="247935" y="152477"/>
                  </a:lnTo>
                  <a:lnTo>
                    <a:pt x="291196" y="146117"/>
                  </a:lnTo>
                  <a:lnTo>
                    <a:pt x="247935" y="139757"/>
                  </a:lnTo>
                  <a:lnTo>
                    <a:pt x="212587" y="134288"/>
                  </a:lnTo>
                  <a:lnTo>
                    <a:pt x="184468" y="130394"/>
                  </a:lnTo>
                  <a:lnTo>
                    <a:pt x="162891" y="128762"/>
                  </a:lnTo>
                  <a:lnTo>
                    <a:pt x="161263" y="107082"/>
                  </a:lnTo>
                  <a:lnTo>
                    <a:pt x="157383" y="78864"/>
                  </a:lnTo>
                  <a:lnTo>
                    <a:pt x="151931" y="43403"/>
                  </a:lnTo>
                  <a:lnTo>
                    <a:pt x="1455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687704" y="2085118"/>
            <a:ext cx="4434840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dirty="0"/>
              <a:t>About</a:t>
            </a:r>
            <a:r>
              <a:rPr sz="2400" spc="-34" dirty="0"/>
              <a:t> </a:t>
            </a:r>
            <a:r>
              <a:rPr sz="2400" dirty="0"/>
              <a:t>the</a:t>
            </a:r>
            <a:r>
              <a:rPr sz="2400" spc="-26" dirty="0"/>
              <a:t> </a:t>
            </a:r>
            <a:r>
              <a:rPr sz="2400" dirty="0"/>
              <a:t>Cyber</a:t>
            </a:r>
            <a:r>
              <a:rPr sz="2400" spc="-23" dirty="0"/>
              <a:t> </a:t>
            </a:r>
            <a:r>
              <a:rPr sz="2400" dirty="0"/>
              <a:t>Range</a:t>
            </a:r>
            <a:r>
              <a:rPr sz="2400" spc="-38" dirty="0"/>
              <a:t> </a:t>
            </a:r>
            <a:r>
              <a:rPr sz="2400" spc="-8" dirty="0"/>
              <a:t>Technology</a:t>
            </a:r>
            <a:endParaRPr sz="2400"/>
          </a:p>
        </p:txBody>
      </p:sp>
      <p:sp>
        <p:nvSpPr>
          <p:cNvPr id="13" name="object 13"/>
          <p:cNvSpPr txBox="1"/>
          <p:nvPr/>
        </p:nvSpPr>
        <p:spPr>
          <a:xfrm>
            <a:off x="687705" y="2763583"/>
            <a:ext cx="208359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27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NERO</a:t>
            </a:r>
            <a:r>
              <a:rPr sz="2700" kern="0" spc="-9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7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Webinar</a:t>
            </a:r>
            <a:endParaRPr sz="27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7768" y="3919156"/>
            <a:ext cx="81057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050" b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Kostas</a:t>
            </a:r>
            <a:r>
              <a:rPr sz="1050" b="1" kern="0" spc="-2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050" b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Poulios</a:t>
            </a:r>
            <a:endParaRPr sz="105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999" y="158662"/>
            <a:ext cx="4326455" cy="529914"/>
          </a:xfrm>
          <a:prstGeom prst="rect">
            <a:avLst/>
          </a:prstGeom>
        </p:spPr>
        <p:txBody>
          <a:bodyPr vert="horz" wrap="square" lIns="0" tIns="113309" rIns="0" bIns="0" rtlCol="0">
            <a:spAutoFit/>
          </a:bodyPr>
          <a:lstStyle/>
          <a:p>
            <a:pPr marL="94298">
              <a:spcBef>
                <a:spcPts val="75"/>
              </a:spcBef>
            </a:pPr>
            <a:r>
              <a:rPr dirty="0"/>
              <a:t>What</a:t>
            </a:r>
            <a:r>
              <a:rPr spc="-19" dirty="0"/>
              <a:t> </a:t>
            </a:r>
            <a:r>
              <a:rPr dirty="0"/>
              <a:t>is</a:t>
            </a:r>
            <a:r>
              <a:rPr spc="-19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dirty="0"/>
              <a:t>Cyber</a:t>
            </a:r>
            <a:r>
              <a:rPr spc="-30" dirty="0"/>
              <a:t> </a:t>
            </a:r>
            <a:r>
              <a:rPr spc="-8" dirty="0"/>
              <a:t>Range?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7704" y="1163670"/>
            <a:ext cx="3131820" cy="153567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52425" indent="-342900" defTabSz="685800">
              <a:spcBef>
                <a:spcPts val="75"/>
              </a:spcBef>
              <a:buFontTx/>
              <a:buAutoNum type="arabicPeriod"/>
              <a:tabLst>
                <a:tab pos="352425" algn="l"/>
              </a:tabLst>
            </a:pPr>
            <a:r>
              <a:rPr sz="22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Controlled</a:t>
            </a:r>
            <a:r>
              <a:rPr sz="2250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2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environment</a:t>
            </a:r>
            <a:endParaRPr sz="22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352425" indent="-342900" defTabSz="685800">
              <a:spcBef>
                <a:spcPts val="1890"/>
              </a:spcBef>
              <a:buFontTx/>
              <a:buAutoNum type="arabicPeriod"/>
              <a:tabLst>
                <a:tab pos="352425" algn="l"/>
              </a:tabLst>
            </a:pPr>
            <a:r>
              <a:rPr sz="22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Realistic</a:t>
            </a:r>
            <a:r>
              <a:rPr sz="2250" kern="0" spc="-10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2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simulation</a:t>
            </a:r>
            <a:endParaRPr sz="22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352425" indent="-342900" defTabSz="685800">
              <a:spcBef>
                <a:spcPts val="1890"/>
              </a:spcBef>
              <a:buFontTx/>
              <a:buAutoNum type="arabicPeriod"/>
              <a:tabLst>
                <a:tab pos="352425" algn="l"/>
              </a:tabLst>
            </a:pPr>
            <a:r>
              <a:rPr sz="22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Safe</a:t>
            </a:r>
            <a:r>
              <a:rPr sz="2250" kern="0" spc="-5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2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hands-</a:t>
            </a:r>
            <a:r>
              <a:rPr sz="22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on</a:t>
            </a:r>
            <a:r>
              <a:rPr sz="2250" kern="0" spc="-4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22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practice</a:t>
            </a:r>
            <a:endParaRPr sz="225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704" y="3509581"/>
            <a:ext cx="7088505" cy="5244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lnSpc>
                <a:spcPts val="1988"/>
              </a:lnSpc>
              <a:spcBef>
                <a:spcPts val="75"/>
              </a:spcBef>
            </a:pP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“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Think</a:t>
            </a:r>
            <a:r>
              <a:rPr sz="1950" i="1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1950" i="1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a</a:t>
            </a:r>
            <a:r>
              <a:rPr sz="1950" i="1" kern="0" spc="-1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cyber</a:t>
            </a:r>
            <a:r>
              <a:rPr sz="1950" i="1" kern="0" spc="-2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range</a:t>
            </a:r>
            <a:r>
              <a:rPr sz="1950" i="1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as</a:t>
            </a:r>
            <a:r>
              <a:rPr sz="1950" i="1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a</a:t>
            </a:r>
            <a:r>
              <a:rPr sz="1950" i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flight</a:t>
            </a:r>
            <a:r>
              <a:rPr sz="1950" i="1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spc="-23" dirty="0">
                <a:solidFill>
                  <a:sysClr val="windowText" lastClr="000000"/>
                </a:solidFill>
                <a:latin typeface="Calibri"/>
                <a:cs typeface="Calibri"/>
              </a:rPr>
              <a:t>simulator,</a:t>
            </a:r>
            <a:r>
              <a:rPr sz="1950" i="1" kern="0" spc="-1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but</a:t>
            </a:r>
            <a:r>
              <a:rPr sz="1950" i="1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for</a:t>
            </a:r>
            <a:r>
              <a:rPr sz="1950" i="1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cybersecurity.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9525" defTabSz="685800">
              <a:lnSpc>
                <a:spcPts val="1988"/>
              </a:lnSpc>
            </a:pPr>
            <a:r>
              <a:rPr sz="1950" i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You</a:t>
            </a:r>
            <a:r>
              <a:rPr sz="1950" i="1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get</a:t>
            </a:r>
            <a:r>
              <a:rPr sz="1950" i="1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realism,</a:t>
            </a:r>
            <a:r>
              <a:rPr sz="1950" i="1" kern="0" spc="-3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pressure,</a:t>
            </a:r>
            <a:r>
              <a:rPr sz="1950" i="1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1950" i="1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mistakes…</a:t>
            </a:r>
            <a:r>
              <a:rPr sz="1950" i="1" kern="0" spc="-3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without</a:t>
            </a:r>
            <a:r>
              <a:rPr sz="1950" i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real-</a:t>
            </a:r>
            <a:r>
              <a:rPr sz="1950" i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world</a:t>
            </a:r>
            <a:r>
              <a:rPr sz="1950" i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i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damage.”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999" y="158662"/>
            <a:ext cx="4326455" cy="529914"/>
          </a:xfrm>
          <a:prstGeom prst="rect">
            <a:avLst/>
          </a:prstGeom>
        </p:spPr>
        <p:txBody>
          <a:bodyPr vert="horz" wrap="square" lIns="0" tIns="113309" rIns="0" bIns="0" rtlCol="0">
            <a:spAutoFit/>
          </a:bodyPr>
          <a:lstStyle/>
          <a:p>
            <a:pPr marL="94298">
              <a:spcBef>
                <a:spcPts val="75"/>
              </a:spcBef>
            </a:pPr>
            <a:r>
              <a:rPr dirty="0"/>
              <a:t>Purpose</a:t>
            </a:r>
            <a:r>
              <a:rPr spc="-34" dirty="0"/>
              <a:t> </a:t>
            </a:r>
            <a:r>
              <a:rPr dirty="0"/>
              <a:t>of</a:t>
            </a:r>
            <a:r>
              <a:rPr spc="-34" dirty="0"/>
              <a:t> </a:t>
            </a:r>
            <a:r>
              <a:rPr dirty="0"/>
              <a:t>Cyber</a:t>
            </a:r>
            <a:r>
              <a:rPr spc="-45" dirty="0"/>
              <a:t> </a:t>
            </a:r>
            <a:r>
              <a:rPr spc="-8" dirty="0"/>
              <a:t>Ranges?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7704" y="1223105"/>
            <a:ext cx="6796088" cy="2949686"/>
          </a:xfrm>
          <a:prstGeom prst="rect">
            <a:avLst/>
          </a:prstGeom>
        </p:spPr>
        <p:txBody>
          <a:bodyPr vert="horz" wrap="square" lIns="0" tIns="43339" rIns="0" bIns="0" rtlCol="0">
            <a:spAutoFit/>
          </a:bodyPr>
          <a:lstStyle/>
          <a:p>
            <a:pPr marL="180975" marR="50959" indent="-171450" defTabSz="685800">
              <a:lnSpc>
                <a:spcPts val="2108"/>
              </a:lnSpc>
              <a:spcBef>
                <a:spcPts val="341"/>
              </a:spcBef>
              <a:buFont typeface="Arial MT"/>
              <a:buChar char="•"/>
              <a:tabLst>
                <a:tab pos="180975" algn="l"/>
              </a:tabLst>
            </a:pP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Allow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for</a:t>
            </a:r>
            <a:r>
              <a:rPr sz="195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testing</a:t>
            </a:r>
            <a:r>
              <a:rPr sz="1950" b="1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tools,</a:t>
            </a:r>
            <a:r>
              <a:rPr sz="195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techniques,</a:t>
            </a:r>
            <a:r>
              <a:rPr sz="1950" kern="0" spc="-7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new</a:t>
            </a:r>
            <a:r>
              <a:rPr sz="1950" kern="0" spc="-5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strategies</a:t>
            </a:r>
            <a:r>
              <a:rPr sz="1950" kern="0" spc="-7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without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risking</a:t>
            </a:r>
            <a:r>
              <a:rPr sz="1950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actual</a:t>
            </a:r>
            <a:r>
              <a:rPr sz="195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networks.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defTabSz="685800">
              <a:spcBef>
                <a:spcPts val="315"/>
              </a:spcBef>
              <a:buFont typeface="Arial MT"/>
              <a:buChar char="•"/>
            </a:pP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80975" marR="3810" indent="-171450" defTabSz="685800">
              <a:lnSpc>
                <a:spcPts val="2108"/>
              </a:lnSpc>
              <a:buFont typeface="Arial MT"/>
              <a:buChar char="•"/>
              <a:tabLst>
                <a:tab pos="180975" algn="l"/>
              </a:tabLst>
            </a:pP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Enable</a:t>
            </a:r>
            <a:r>
              <a:rPr sz="1950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researchers</a:t>
            </a:r>
            <a:r>
              <a:rPr sz="1950" b="1" kern="0" spc="-3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to</a:t>
            </a:r>
            <a:r>
              <a:rPr sz="1950" kern="0" spc="-4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study</a:t>
            </a:r>
            <a:r>
              <a:rPr sz="1950" kern="0" spc="-6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cyber</a:t>
            </a:r>
            <a:r>
              <a:rPr sz="1950" kern="0" spc="-6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threats</a:t>
            </a:r>
            <a:r>
              <a:rPr sz="1950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develop</a:t>
            </a:r>
            <a:r>
              <a:rPr sz="1950" b="1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mitigation techniques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.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defTabSz="685800">
              <a:spcBef>
                <a:spcPts val="56"/>
              </a:spcBef>
              <a:buFont typeface="Arial MT"/>
              <a:buChar char="•"/>
            </a:pP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80975" indent="-171450" defTabSz="685800">
              <a:buFont typeface="Arial MT"/>
              <a:buChar char="•"/>
              <a:tabLst>
                <a:tab pos="180975" algn="l"/>
              </a:tabLst>
            </a:pP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Help</a:t>
            </a:r>
            <a:r>
              <a:rPr sz="195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organisations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prepare</a:t>
            </a:r>
            <a:r>
              <a:rPr sz="1950" b="1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for</a:t>
            </a:r>
            <a:r>
              <a:rPr sz="195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1950" kern="0" spc="-4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respond</a:t>
            </a:r>
            <a:r>
              <a:rPr sz="1950" b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to</a:t>
            </a:r>
            <a:r>
              <a:rPr sz="195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cyber</a:t>
            </a:r>
            <a:r>
              <a:rPr sz="1950" kern="0" spc="-4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incidents.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defTabSz="685800">
              <a:spcBef>
                <a:spcPts val="349"/>
              </a:spcBef>
              <a:buFont typeface="Arial MT"/>
              <a:buChar char="•"/>
            </a:pP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180975" marR="253841" indent="-171450" defTabSz="685800">
              <a:lnSpc>
                <a:spcPts val="2108"/>
              </a:lnSpc>
              <a:spcBef>
                <a:spcPts val="4"/>
              </a:spcBef>
              <a:buFont typeface="Arial MT"/>
              <a:buChar char="•"/>
              <a:tabLst>
                <a:tab pos="180975" algn="l"/>
              </a:tabLst>
            </a:pP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Provide</a:t>
            </a:r>
            <a:r>
              <a:rPr sz="1950" kern="0" spc="-6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hands-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on</a:t>
            </a:r>
            <a:r>
              <a:rPr sz="1950" b="1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b="1" kern="0" dirty="0">
                <a:solidFill>
                  <a:sysClr val="windowText" lastClr="000000"/>
                </a:solidFill>
                <a:latin typeface="Calibri"/>
                <a:cs typeface="Calibri"/>
              </a:rPr>
              <a:t>experience</a:t>
            </a:r>
            <a:r>
              <a:rPr sz="1950" b="1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for</a:t>
            </a:r>
            <a:r>
              <a:rPr sz="1950" kern="0" spc="-41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cybersecurity</a:t>
            </a:r>
            <a:r>
              <a:rPr sz="1950" kern="0" spc="-8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professionals</a:t>
            </a:r>
            <a:r>
              <a:rPr sz="1950" kern="0" spc="-6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to </a:t>
            </a:r>
            <a:r>
              <a:rPr sz="19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enhance</a:t>
            </a:r>
            <a:r>
              <a:rPr sz="1950" kern="0" spc="-30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9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skills.</a:t>
            </a:r>
            <a:endParaRPr sz="195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999" y="158662"/>
            <a:ext cx="4326455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4298">
              <a:spcBef>
                <a:spcPts val="75"/>
              </a:spcBef>
            </a:pPr>
            <a:r>
              <a:rPr spc="-26" dirty="0"/>
              <a:t>Technical</a:t>
            </a:r>
            <a:r>
              <a:rPr spc="-45" dirty="0"/>
              <a:t> </a:t>
            </a:r>
            <a:r>
              <a:rPr spc="-8" dirty="0"/>
              <a:t>Components</a:t>
            </a:r>
            <a:r>
              <a:rPr spc="-41" dirty="0"/>
              <a:t> </a:t>
            </a:r>
            <a:r>
              <a:rPr dirty="0"/>
              <a:t>of</a:t>
            </a:r>
            <a:r>
              <a:rPr spc="-53" dirty="0"/>
              <a:t> </a:t>
            </a:r>
            <a:r>
              <a:rPr dirty="0"/>
              <a:t>a</a:t>
            </a:r>
            <a:r>
              <a:rPr spc="-49" dirty="0"/>
              <a:t> </a:t>
            </a:r>
            <a:r>
              <a:rPr dirty="0"/>
              <a:t>Cyber</a:t>
            </a:r>
            <a:r>
              <a:rPr spc="-60" dirty="0"/>
              <a:t> </a:t>
            </a:r>
            <a:r>
              <a:rPr spc="-8" dirty="0"/>
              <a:t>Range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45672" y="4828280"/>
            <a:ext cx="4139089" cy="78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lnSpc>
                <a:spcPts val="649"/>
              </a:lnSpc>
            </a:pP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Source: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NICE</a:t>
            </a:r>
            <a:r>
              <a:rPr sz="60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Community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Coordinating</a:t>
            </a:r>
            <a:r>
              <a:rPr sz="600" kern="0" spc="-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Council,</a:t>
            </a:r>
            <a:r>
              <a:rPr sz="600" kern="0" spc="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National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Institute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Standards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Technology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(NIST),</a:t>
            </a:r>
            <a:r>
              <a:rPr sz="60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U.S.</a:t>
            </a:r>
            <a:r>
              <a:rPr sz="600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Department</a:t>
            </a:r>
            <a:r>
              <a:rPr sz="600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Commerce</a:t>
            </a:r>
            <a:endParaRPr sz="6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47382" y="3171826"/>
            <a:ext cx="1896618" cy="197167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53383" y="4831499"/>
            <a:ext cx="539591" cy="174784"/>
          </a:xfrm>
          <a:custGeom>
            <a:avLst/>
            <a:gdLst/>
            <a:ahLst/>
            <a:cxnLst/>
            <a:rect l="l" t="t" r="r" b="b"/>
            <a:pathLst>
              <a:path w="719455" h="233045">
                <a:moveTo>
                  <a:pt x="144703" y="128308"/>
                </a:moveTo>
                <a:lnTo>
                  <a:pt x="131089" y="92659"/>
                </a:lnTo>
                <a:lnTo>
                  <a:pt x="90233" y="72466"/>
                </a:lnTo>
                <a:lnTo>
                  <a:pt x="73990" y="67983"/>
                </a:lnTo>
                <a:lnTo>
                  <a:pt x="62382" y="62598"/>
                </a:lnTo>
                <a:lnTo>
                  <a:pt x="55422" y="56299"/>
                </a:lnTo>
                <a:lnTo>
                  <a:pt x="53098" y="49098"/>
                </a:lnTo>
                <a:lnTo>
                  <a:pt x="53111" y="44589"/>
                </a:lnTo>
                <a:lnTo>
                  <a:pt x="55575" y="40741"/>
                </a:lnTo>
                <a:lnTo>
                  <a:pt x="65443" y="34340"/>
                </a:lnTo>
                <a:lnTo>
                  <a:pt x="71183" y="32677"/>
                </a:lnTo>
                <a:lnTo>
                  <a:pt x="77038" y="32727"/>
                </a:lnTo>
                <a:lnTo>
                  <a:pt x="86715" y="33705"/>
                </a:lnTo>
                <a:lnTo>
                  <a:pt x="96494" y="36626"/>
                </a:lnTo>
                <a:lnTo>
                  <a:pt x="106375" y="41490"/>
                </a:lnTo>
                <a:lnTo>
                  <a:pt x="116370" y="48310"/>
                </a:lnTo>
                <a:lnTo>
                  <a:pt x="140309" y="23380"/>
                </a:lnTo>
                <a:lnTo>
                  <a:pt x="127101" y="13144"/>
                </a:lnTo>
                <a:lnTo>
                  <a:pt x="112255" y="5842"/>
                </a:lnTo>
                <a:lnTo>
                  <a:pt x="95745" y="1460"/>
                </a:lnTo>
                <a:lnTo>
                  <a:pt x="77584" y="0"/>
                </a:lnTo>
                <a:lnTo>
                  <a:pt x="62407" y="952"/>
                </a:lnTo>
                <a:lnTo>
                  <a:pt x="20281" y="23456"/>
                </a:lnTo>
                <a:lnTo>
                  <a:pt x="10464" y="53505"/>
                </a:lnTo>
                <a:lnTo>
                  <a:pt x="11277" y="62598"/>
                </a:lnTo>
                <a:lnTo>
                  <a:pt x="39065" y="96189"/>
                </a:lnTo>
                <a:lnTo>
                  <a:pt x="69303" y="105816"/>
                </a:lnTo>
                <a:lnTo>
                  <a:pt x="78105" y="108546"/>
                </a:lnTo>
                <a:lnTo>
                  <a:pt x="85267" y="111290"/>
                </a:lnTo>
                <a:lnTo>
                  <a:pt x="90766" y="114007"/>
                </a:lnTo>
                <a:lnTo>
                  <a:pt x="97002" y="117640"/>
                </a:lnTo>
                <a:lnTo>
                  <a:pt x="100114" y="122491"/>
                </a:lnTo>
                <a:lnTo>
                  <a:pt x="100114" y="134099"/>
                </a:lnTo>
                <a:lnTo>
                  <a:pt x="97358" y="138645"/>
                </a:lnTo>
                <a:lnTo>
                  <a:pt x="86461" y="145707"/>
                </a:lnTo>
                <a:lnTo>
                  <a:pt x="80149" y="147561"/>
                </a:lnTo>
                <a:lnTo>
                  <a:pt x="73710" y="147510"/>
                </a:lnTo>
                <a:lnTo>
                  <a:pt x="61175" y="146177"/>
                </a:lnTo>
                <a:lnTo>
                  <a:pt x="49149" y="142189"/>
                </a:lnTo>
                <a:lnTo>
                  <a:pt x="37642" y="135534"/>
                </a:lnTo>
                <a:lnTo>
                  <a:pt x="26657" y="126225"/>
                </a:lnTo>
                <a:lnTo>
                  <a:pt x="0" y="153492"/>
                </a:lnTo>
                <a:lnTo>
                  <a:pt x="14859" y="166103"/>
                </a:lnTo>
                <a:lnTo>
                  <a:pt x="32194" y="175120"/>
                </a:lnTo>
                <a:lnTo>
                  <a:pt x="51993" y="180530"/>
                </a:lnTo>
                <a:lnTo>
                  <a:pt x="74282" y="182333"/>
                </a:lnTo>
                <a:lnTo>
                  <a:pt x="88557" y="181368"/>
                </a:lnTo>
                <a:lnTo>
                  <a:pt x="124358" y="166878"/>
                </a:lnTo>
                <a:lnTo>
                  <a:pt x="143433" y="139395"/>
                </a:lnTo>
                <a:lnTo>
                  <a:pt x="144703" y="128308"/>
                </a:lnTo>
                <a:close/>
              </a:path>
              <a:path w="719455" h="233045">
                <a:moveTo>
                  <a:pt x="295884" y="116078"/>
                </a:moveTo>
                <a:lnTo>
                  <a:pt x="280873" y="71932"/>
                </a:lnTo>
                <a:lnTo>
                  <a:pt x="256260" y="56286"/>
                </a:lnTo>
                <a:lnTo>
                  <a:pt x="256260" y="108038"/>
                </a:lnTo>
                <a:lnTo>
                  <a:pt x="256260" y="116878"/>
                </a:lnTo>
                <a:lnTo>
                  <a:pt x="234619" y="150647"/>
                </a:lnTo>
                <a:lnTo>
                  <a:pt x="214833" y="150647"/>
                </a:lnTo>
                <a:lnTo>
                  <a:pt x="207200" y="148983"/>
                </a:lnTo>
                <a:lnTo>
                  <a:pt x="202069" y="145707"/>
                </a:lnTo>
                <a:lnTo>
                  <a:pt x="201955" y="106095"/>
                </a:lnTo>
                <a:lnTo>
                  <a:pt x="204584" y="99174"/>
                </a:lnTo>
                <a:lnTo>
                  <a:pt x="209384" y="93891"/>
                </a:lnTo>
                <a:lnTo>
                  <a:pt x="214236" y="88430"/>
                </a:lnTo>
                <a:lnTo>
                  <a:pt x="220891" y="85712"/>
                </a:lnTo>
                <a:lnTo>
                  <a:pt x="238518" y="85712"/>
                </a:lnTo>
                <a:lnTo>
                  <a:pt x="245300" y="88684"/>
                </a:lnTo>
                <a:lnTo>
                  <a:pt x="254063" y="100647"/>
                </a:lnTo>
                <a:lnTo>
                  <a:pt x="256260" y="108038"/>
                </a:lnTo>
                <a:lnTo>
                  <a:pt x="256260" y="56286"/>
                </a:lnTo>
                <a:lnTo>
                  <a:pt x="251663" y="54876"/>
                </a:lnTo>
                <a:lnTo>
                  <a:pt x="238925" y="53746"/>
                </a:lnTo>
                <a:lnTo>
                  <a:pt x="227749" y="54711"/>
                </a:lnTo>
                <a:lnTo>
                  <a:pt x="217881" y="57645"/>
                </a:lnTo>
                <a:lnTo>
                  <a:pt x="209321" y="62509"/>
                </a:lnTo>
                <a:lnTo>
                  <a:pt x="202069" y="69329"/>
                </a:lnTo>
                <a:lnTo>
                  <a:pt x="201853" y="64897"/>
                </a:lnTo>
                <a:lnTo>
                  <a:pt x="201396" y="60477"/>
                </a:lnTo>
                <a:lnTo>
                  <a:pt x="200685" y="56095"/>
                </a:lnTo>
                <a:lnTo>
                  <a:pt x="162725" y="56095"/>
                </a:lnTo>
                <a:lnTo>
                  <a:pt x="162725" y="229857"/>
                </a:lnTo>
                <a:lnTo>
                  <a:pt x="202069" y="229857"/>
                </a:lnTo>
                <a:lnTo>
                  <a:pt x="202069" y="177126"/>
                </a:lnTo>
                <a:lnTo>
                  <a:pt x="209296" y="179158"/>
                </a:lnTo>
                <a:lnTo>
                  <a:pt x="216103" y="180619"/>
                </a:lnTo>
                <a:lnTo>
                  <a:pt x="222491" y="181495"/>
                </a:lnTo>
                <a:lnTo>
                  <a:pt x="228473" y="181787"/>
                </a:lnTo>
                <a:lnTo>
                  <a:pt x="240779" y="180771"/>
                </a:lnTo>
                <a:lnTo>
                  <a:pt x="278853" y="161734"/>
                </a:lnTo>
                <a:lnTo>
                  <a:pt x="287159" y="150647"/>
                </a:lnTo>
                <a:lnTo>
                  <a:pt x="289966" y="145300"/>
                </a:lnTo>
                <a:lnTo>
                  <a:pt x="292557" y="138658"/>
                </a:lnTo>
                <a:lnTo>
                  <a:pt x="294398" y="131572"/>
                </a:lnTo>
                <a:lnTo>
                  <a:pt x="295478" y="124256"/>
                </a:lnTo>
                <a:lnTo>
                  <a:pt x="295516" y="124040"/>
                </a:lnTo>
                <a:lnTo>
                  <a:pt x="295846" y="116878"/>
                </a:lnTo>
                <a:lnTo>
                  <a:pt x="295884" y="116078"/>
                </a:lnTo>
                <a:close/>
              </a:path>
              <a:path w="719455" h="233045">
                <a:moveTo>
                  <a:pt x="436905" y="102590"/>
                </a:moveTo>
                <a:lnTo>
                  <a:pt x="423875" y="65963"/>
                </a:lnTo>
                <a:lnTo>
                  <a:pt x="387959" y="53238"/>
                </a:lnTo>
                <a:lnTo>
                  <a:pt x="380644" y="53238"/>
                </a:lnTo>
                <a:lnTo>
                  <a:pt x="373468" y="54546"/>
                </a:lnTo>
                <a:lnTo>
                  <a:pt x="359765" y="59740"/>
                </a:lnTo>
                <a:lnTo>
                  <a:pt x="354228" y="63284"/>
                </a:lnTo>
                <a:lnTo>
                  <a:pt x="349961" y="67792"/>
                </a:lnTo>
                <a:lnTo>
                  <a:pt x="349961" y="4673"/>
                </a:lnTo>
                <a:lnTo>
                  <a:pt x="310629" y="4673"/>
                </a:lnTo>
                <a:lnTo>
                  <a:pt x="310629" y="177914"/>
                </a:lnTo>
                <a:lnTo>
                  <a:pt x="350266" y="177914"/>
                </a:lnTo>
                <a:lnTo>
                  <a:pt x="350266" y="104838"/>
                </a:lnTo>
                <a:lnTo>
                  <a:pt x="352577" y="98475"/>
                </a:lnTo>
                <a:lnTo>
                  <a:pt x="361708" y="88265"/>
                </a:lnTo>
                <a:lnTo>
                  <a:pt x="368160" y="85712"/>
                </a:lnTo>
                <a:lnTo>
                  <a:pt x="383019" y="85712"/>
                </a:lnTo>
                <a:lnTo>
                  <a:pt x="388200" y="87706"/>
                </a:lnTo>
                <a:lnTo>
                  <a:pt x="395681" y="95656"/>
                </a:lnTo>
                <a:lnTo>
                  <a:pt x="397573" y="101206"/>
                </a:lnTo>
                <a:lnTo>
                  <a:pt x="397573" y="177914"/>
                </a:lnTo>
                <a:lnTo>
                  <a:pt x="436905" y="177914"/>
                </a:lnTo>
                <a:lnTo>
                  <a:pt x="436905" y="102590"/>
                </a:lnTo>
                <a:close/>
              </a:path>
              <a:path w="719455" h="233045">
                <a:moveTo>
                  <a:pt x="585774" y="56095"/>
                </a:moveTo>
                <a:lnTo>
                  <a:pt x="543699" y="56095"/>
                </a:lnTo>
                <a:lnTo>
                  <a:pt x="514540" y="132981"/>
                </a:lnTo>
                <a:lnTo>
                  <a:pt x="482396" y="56095"/>
                </a:lnTo>
                <a:lnTo>
                  <a:pt x="437273" y="56095"/>
                </a:lnTo>
                <a:lnTo>
                  <a:pt x="496150" y="176606"/>
                </a:lnTo>
                <a:lnTo>
                  <a:pt x="492252" y="186486"/>
                </a:lnTo>
                <a:lnTo>
                  <a:pt x="489699" y="192544"/>
                </a:lnTo>
                <a:lnTo>
                  <a:pt x="487019" y="196837"/>
                </a:lnTo>
                <a:lnTo>
                  <a:pt x="481228" y="201879"/>
                </a:lnTo>
                <a:lnTo>
                  <a:pt x="477456" y="203225"/>
                </a:lnTo>
                <a:lnTo>
                  <a:pt x="473557" y="203098"/>
                </a:lnTo>
                <a:lnTo>
                  <a:pt x="468566" y="203098"/>
                </a:lnTo>
                <a:lnTo>
                  <a:pt x="463270" y="201117"/>
                </a:lnTo>
                <a:lnTo>
                  <a:pt x="457606" y="197129"/>
                </a:lnTo>
                <a:lnTo>
                  <a:pt x="441655" y="222846"/>
                </a:lnTo>
                <a:lnTo>
                  <a:pt x="480568" y="232994"/>
                </a:lnTo>
                <a:lnTo>
                  <a:pt x="484771" y="232473"/>
                </a:lnTo>
                <a:lnTo>
                  <a:pt x="517156" y="210997"/>
                </a:lnTo>
                <a:lnTo>
                  <a:pt x="532993" y="177139"/>
                </a:lnTo>
                <a:lnTo>
                  <a:pt x="585774" y="56095"/>
                </a:lnTo>
                <a:close/>
              </a:path>
              <a:path w="719455" h="233045">
                <a:moveTo>
                  <a:pt x="719124" y="102603"/>
                </a:moveTo>
                <a:lnTo>
                  <a:pt x="706158" y="65989"/>
                </a:lnTo>
                <a:lnTo>
                  <a:pt x="663282" y="53225"/>
                </a:lnTo>
                <a:lnTo>
                  <a:pt x="655980" y="54737"/>
                </a:lnTo>
                <a:lnTo>
                  <a:pt x="649224" y="57670"/>
                </a:lnTo>
                <a:lnTo>
                  <a:pt x="642835" y="60312"/>
                </a:lnTo>
                <a:lnTo>
                  <a:pt x="637108" y="64287"/>
                </a:lnTo>
                <a:lnTo>
                  <a:pt x="632421" y="69342"/>
                </a:lnTo>
                <a:lnTo>
                  <a:pt x="631317" y="56095"/>
                </a:lnTo>
                <a:lnTo>
                  <a:pt x="593331" y="56095"/>
                </a:lnTo>
                <a:lnTo>
                  <a:pt x="593331" y="177914"/>
                </a:lnTo>
                <a:lnTo>
                  <a:pt x="632726" y="177914"/>
                </a:lnTo>
                <a:lnTo>
                  <a:pt x="632726" y="104838"/>
                </a:lnTo>
                <a:lnTo>
                  <a:pt x="634974" y="98475"/>
                </a:lnTo>
                <a:lnTo>
                  <a:pt x="644169" y="88265"/>
                </a:lnTo>
                <a:lnTo>
                  <a:pt x="650684" y="85712"/>
                </a:lnTo>
                <a:lnTo>
                  <a:pt x="665543" y="85712"/>
                </a:lnTo>
                <a:lnTo>
                  <a:pt x="670534" y="87693"/>
                </a:lnTo>
                <a:lnTo>
                  <a:pt x="677659" y="95669"/>
                </a:lnTo>
                <a:lnTo>
                  <a:pt x="679488" y="101041"/>
                </a:lnTo>
                <a:lnTo>
                  <a:pt x="679488" y="177914"/>
                </a:lnTo>
                <a:lnTo>
                  <a:pt x="719124" y="177914"/>
                </a:lnTo>
                <a:lnTo>
                  <a:pt x="719124" y="1026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685800"/>
            <a:endParaRPr sz="1350" kern="0">
              <a:solidFill>
                <a:sysClr val="windowText" lastClr="000000"/>
              </a:solidFill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96713" cy="197167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398255" y="4873565"/>
            <a:ext cx="106680" cy="91440"/>
          </a:xfrm>
          <a:custGeom>
            <a:avLst/>
            <a:gdLst/>
            <a:ahLst/>
            <a:cxnLst/>
            <a:rect l="l" t="t" r="r" b="b"/>
            <a:pathLst>
              <a:path w="142239" h="121920">
                <a:moveTo>
                  <a:pt x="137849" y="0"/>
                </a:moveTo>
                <a:lnTo>
                  <a:pt x="94619" y="0"/>
                </a:lnTo>
                <a:lnTo>
                  <a:pt x="71238" y="32467"/>
                </a:lnTo>
                <a:lnTo>
                  <a:pt x="48162" y="0"/>
                </a:lnTo>
                <a:lnTo>
                  <a:pt x="791" y="0"/>
                </a:lnTo>
                <a:lnTo>
                  <a:pt x="47857" y="60785"/>
                </a:lnTo>
                <a:lnTo>
                  <a:pt x="0" y="121814"/>
                </a:lnTo>
                <a:lnTo>
                  <a:pt x="43169" y="121814"/>
                </a:lnTo>
                <a:lnTo>
                  <a:pt x="69046" y="86751"/>
                </a:lnTo>
                <a:lnTo>
                  <a:pt x="94619" y="121814"/>
                </a:lnTo>
                <a:lnTo>
                  <a:pt x="141990" y="121814"/>
                </a:lnTo>
                <a:lnTo>
                  <a:pt x="92427" y="58184"/>
                </a:lnTo>
                <a:lnTo>
                  <a:pt x="13784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685800"/>
            <a:endParaRPr sz="1350" kern="0">
              <a:solidFill>
                <a:sysClr val="windowText" lastClr="000000"/>
              </a:solidFill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9838" y="4802355"/>
            <a:ext cx="188233" cy="17625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25554" y="3171825"/>
            <a:ext cx="8518684" cy="1971675"/>
            <a:chOff x="834072" y="4229100"/>
            <a:chExt cx="11358245" cy="2628900"/>
          </a:xfrm>
        </p:grpSpPr>
        <p:sp>
          <p:nvSpPr>
            <p:cNvPr id="8" name="object 8"/>
            <p:cNvSpPr/>
            <p:nvPr/>
          </p:nvSpPr>
          <p:spPr>
            <a:xfrm>
              <a:off x="838200" y="6272212"/>
              <a:ext cx="10515600" cy="0"/>
            </a:xfrm>
            <a:custGeom>
              <a:avLst/>
              <a:gdLst/>
              <a:ahLst/>
              <a:cxnLst/>
              <a:rect l="l" t="t" r="r" b="b"/>
              <a:pathLst>
                <a:path w="10515600">
                  <a:moveTo>
                    <a:pt x="0" y="0"/>
                  </a:moveTo>
                  <a:lnTo>
                    <a:pt x="10515600" y="0"/>
                  </a:lnTo>
                </a:path>
              </a:pathLst>
            </a:custGeom>
            <a:ln w="785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63176" y="4229100"/>
              <a:ext cx="2528824" cy="2628899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1999" y="158662"/>
            <a:ext cx="4326455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4298">
              <a:spcBef>
                <a:spcPts val="75"/>
              </a:spcBef>
            </a:pPr>
            <a:r>
              <a:rPr dirty="0"/>
              <a:t>Cyber</a:t>
            </a:r>
            <a:r>
              <a:rPr spc="-90" dirty="0"/>
              <a:t> </a:t>
            </a:r>
            <a:r>
              <a:rPr dirty="0"/>
              <a:t>Range</a:t>
            </a:r>
            <a:r>
              <a:rPr spc="-75" dirty="0"/>
              <a:t> </a:t>
            </a:r>
            <a:r>
              <a:rPr dirty="0"/>
              <a:t>Key</a:t>
            </a:r>
            <a:r>
              <a:rPr spc="-79" dirty="0"/>
              <a:t> </a:t>
            </a:r>
            <a:r>
              <a:rPr spc="-15" dirty="0"/>
              <a:t>Parts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29717" y="1183291"/>
            <a:ext cx="2244090" cy="220509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24314" indent="-214789" defTabSz="685800">
              <a:spcBef>
                <a:spcPts val="75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Training</a:t>
            </a:r>
            <a:r>
              <a:rPr sz="1350" kern="0" spc="-2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Scenarios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24314" indent="-214789" defTabSz="685800">
              <a:spcBef>
                <a:spcPts val="1454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Performance</a:t>
            </a:r>
            <a:r>
              <a:rPr sz="1350" kern="0" spc="-4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monitoring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24314" indent="-214789" defTabSz="685800">
              <a:spcBef>
                <a:spcPts val="1463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Resources/role</a:t>
            </a:r>
            <a:r>
              <a:rPr sz="1350" kern="0" spc="-5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management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24314" indent="-214789" defTabSz="685800">
              <a:spcBef>
                <a:spcPts val="1448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Environment</a:t>
            </a:r>
            <a:r>
              <a:rPr sz="1350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350" kern="0" dirty="0">
                <a:solidFill>
                  <a:sysClr val="windowText" lastClr="000000"/>
                </a:solidFill>
                <a:latin typeface="Calibri"/>
                <a:cs typeface="Calibri"/>
              </a:rPr>
              <a:t>set</a:t>
            </a:r>
            <a:r>
              <a:rPr sz="1350" kern="0" spc="-23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1350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up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24314" indent="-214789" defTabSz="685800">
              <a:spcBef>
                <a:spcPts val="1459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Teaming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  <a:p>
            <a:pPr marL="224314" indent="-214789" defTabSz="685800">
              <a:spcBef>
                <a:spcPts val="1459"/>
              </a:spcBef>
              <a:buFont typeface="Arial MT"/>
              <a:buChar char="•"/>
              <a:tabLst>
                <a:tab pos="224314" algn="l"/>
              </a:tabLst>
            </a:pPr>
            <a:r>
              <a:rPr sz="135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Learning/evolving</a:t>
            </a:r>
            <a:endParaRPr sz="135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55392" y="641986"/>
            <a:ext cx="5806154" cy="4015073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945672" y="4828280"/>
            <a:ext cx="4139089" cy="78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lnSpc>
                <a:spcPts val="649"/>
              </a:lnSpc>
            </a:pP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Source: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NICE</a:t>
            </a:r>
            <a:r>
              <a:rPr sz="60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Community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Coordinating</a:t>
            </a:r>
            <a:r>
              <a:rPr sz="600" kern="0" spc="-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Council,</a:t>
            </a:r>
            <a:r>
              <a:rPr sz="600" kern="0" spc="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National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Institute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Standards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and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Technology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(NIST),</a:t>
            </a:r>
            <a:r>
              <a:rPr sz="600" kern="0" spc="-34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U.S.</a:t>
            </a:r>
            <a:r>
              <a:rPr sz="600" kern="0" spc="-26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Department</a:t>
            </a:r>
            <a:r>
              <a:rPr sz="600" kern="0" spc="-19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dirty="0">
                <a:solidFill>
                  <a:sysClr val="windowText" lastClr="000000"/>
                </a:solidFill>
                <a:latin typeface="Calibri"/>
                <a:cs typeface="Calibri"/>
              </a:rPr>
              <a:t>of</a:t>
            </a:r>
            <a:r>
              <a:rPr sz="600" kern="0" spc="-15" dirty="0">
                <a:solidFill>
                  <a:sysClr val="windowText" lastClr="000000"/>
                </a:solidFill>
                <a:latin typeface="Calibri"/>
                <a:cs typeface="Calibri"/>
              </a:rPr>
              <a:t> </a:t>
            </a:r>
            <a:r>
              <a:rPr sz="600" kern="0" spc="-8" dirty="0">
                <a:solidFill>
                  <a:sysClr val="windowText" lastClr="000000"/>
                </a:solidFill>
                <a:latin typeface="Calibri"/>
                <a:cs typeface="Calibri"/>
              </a:rPr>
              <a:t>Commerce</a:t>
            </a:r>
            <a:endParaRPr sz="600" kern="0">
              <a:solidFill>
                <a:sysClr val="windowText" lastClr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3382" y="4831499"/>
            <a:ext cx="651510" cy="174784"/>
          </a:xfrm>
          <a:custGeom>
            <a:avLst/>
            <a:gdLst/>
            <a:ahLst/>
            <a:cxnLst/>
            <a:rect l="l" t="t" r="r" b="b"/>
            <a:pathLst>
              <a:path w="868680" h="233045">
                <a:moveTo>
                  <a:pt x="144703" y="128308"/>
                </a:moveTo>
                <a:lnTo>
                  <a:pt x="131089" y="92659"/>
                </a:lnTo>
                <a:lnTo>
                  <a:pt x="90233" y="72466"/>
                </a:lnTo>
                <a:lnTo>
                  <a:pt x="73990" y="67983"/>
                </a:lnTo>
                <a:lnTo>
                  <a:pt x="62382" y="62598"/>
                </a:lnTo>
                <a:lnTo>
                  <a:pt x="55422" y="56299"/>
                </a:lnTo>
                <a:lnTo>
                  <a:pt x="53098" y="49098"/>
                </a:lnTo>
                <a:lnTo>
                  <a:pt x="53111" y="44589"/>
                </a:lnTo>
                <a:lnTo>
                  <a:pt x="55575" y="40741"/>
                </a:lnTo>
                <a:lnTo>
                  <a:pt x="65443" y="34340"/>
                </a:lnTo>
                <a:lnTo>
                  <a:pt x="71183" y="32677"/>
                </a:lnTo>
                <a:lnTo>
                  <a:pt x="77038" y="32727"/>
                </a:lnTo>
                <a:lnTo>
                  <a:pt x="86715" y="33705"/>
                </a:lnTo>
                <a:lnTo>
                  <a:pt x="96494" y="36626"/>
                </a:lnTo>
                <a:lnTo>
                  <a:pt x="106375" y="41490"/>
                </a:lnTo>
                <a:lnTo>
                  <a:pt x="116370" y="48310"/>
                </a:lnTo>
                <a:lnTo>
                  <a:pt x="140309" y="23380"/>
                </a:lnTo>
                <a:lnTo>
                  <a:pt x="127101" y="13144"/>
                </a:lnTo>
                <a:lnTo>
                  <a:pt x="112255" y="5842"/>
                </a:lnTo>
                <a:lnTo>
                  <a:pt x="95745" y="1460"/>
                </a:lnTo>
                <a:lnTo>
                  <a:pt x="77584" y="0"/>
                </a:lnTo>
                <a:lnTo>
                  <a:pt x="62407" y="952"/>
                </a:lnTo>
                <a:lnTo>
                  <a:pt x="20281" y="23456"/>
                </a:lnTo>
                <a:lnTo>
                  <a:pt x="10464" y="53505"/>
                </a:lnTo>
                <a:lnTo>
                  <a:pt x="11277" y="62598"/>
                </a:lnTo>
                <a:lnTo>
                  <a:pt x="39065" y="96189"/>
                </a:lnTo>
                <a:lnTo>
                  <a:pt x="69303" y="105816"/>
                </a:lnTo>
                <a:lnTo>
                  <a:pt x="78105" y="108546"/>
                </a:lnTo>
                <a:lnTo>
                  <a:pt x="85267" y="111290"/>
                </a:lnTo>
                <a:lnTo>
                  <a:pt x="90766" y="114007"/>
                </a:lnTo>
                <a:lnTo>
                  <a:pt x="97002" y="117640"/>
                </a:lnTo>
                <a:lnTo>
                  <a:pt x="100114" y="122491"/>
                </a:lnTo>
                <a:lnTo>
                  <a:pt x="100114" y="134099"/>
                </a:lnTo>
                <a:lnTo>
                  <a:pt x="97358" y="138645"/>
                </a:lnTo>
                <a:lnTo>
                  <a:pt x="86461" y="145707"/>
                </a:lnTo>
                <a:lnTo>
                  <a:pt x="80149" y="147561"/>
                </a:lnTo>
                <a:lnTo>
                  <a:pt x="73710" y="147510"/>
                </a:lnTo>
                <a:lnTo>
                  <a:pt x="61175" y="146177"/>
                </a:lnTo>
                <a:lnTo>
                  <a:pt x="49149" y="142189"/>
                </a:lnTo>
                <a:lnTo>
                  <a:pt x="37642" y="135534"/>
                </a:lnTo>
                <a:lnTo>
                  <a:pt x="26657" y="126225"/>
                </a:lnTo>
                <a:lnTo>
                  <a:pt x="0" y="153492"/>
                </a:lnTo>
                <a:lnTo>
                  <a:pt x="14859" y="166103"/>
                </a:lnTo>
                <a:lnTo>
                  <a:pt x="32194" y="175120"/>
                </a:lnTo>
                <a:lnTo>
                  <a:pt x="51993" y="180530"/>
                </a:lnTo>
                <a:lnTo>
                  <a:pt x="74282" y="182333"/>
                </a:lnTo>
                <a:lnTo>
                  <a:pt x="88557" y="181368"/>
                </a:lnTo>
                <a:lnTo>
                  <a:pt x="124358" y="166878"/>
                </a:lnTo>
                <a:lnTo>
                  <a:pt x="143433" y="139395"/>
                </a:lnTo>
                <a:lnTo>
                  <a:pt x="144703" y="128308"/>
                </a:lnTo>
                <a:close/>
              </a:path>
              <a:path w="868680" h="233045">
                <a:moveTo>
                  <a:pt x="295884" y="116078"/>
                </a:moveTo>
                <a:lnTo>
                  <a:pt x="280873" y="71932"/>
                </a:lnTo>
                <a:lnTo>
                  <a:pt x="256260" y="56286"/>
                </a:lnTo>
                <a:lnTo>
                  <a:pt x="256260" y="108038"/>
                </a:lnTo>
                <a:lnTo>
                  <a:pt x="256260" y="116878"/>
                </a:lnTo>
                <a:lnTo>
                  <a:pt x="234619" y="150647"/>
                </a:lnTo>
                <a:lnTo>
                  <a:pt x="214833" y="150647"/>
                </a:lnTo>
                <a:lnTo>
                  <a:pt x="207200" y="148983"/>
                </a:lnTo>
                <a:lnTo>
                  <a:pt x="202069" y="145707"/>
                </a:lnTo>
                <a:lnTo>
                  <a:pt x="201955" y="106095"/>
                </a:lnTo>
                <a:lnTo>
                  <a:pt x="204584" y="99174"/>
                </a:lnTo>
                <a:lnTo>
                  <a:pt x="209384" y="93891"/>
                </a:lnTo>
                <a:lnTo>
                  <a:pt x="214236" y="88430"/>
                </a:lnTo>
                <a:lnTo>
                  <a:pt x="220891" y="85712"/>
                </a:lnTo>
                <a:lnTo>
                  <a:pt x="238518" y="85712"/>
                </a:lnTo>
                <a:lnTo>
                  <a:pt x="245300" y="88684"/>
                </a:lnTo>
                <a:lnTo>
                  <a:pt x="254063" y="100647"/>
                </a:lnTo>
                <a:lnTo>
                  <a:pt x="256260" y="108038"/>
                </a:lnTo>
                <a:lnTo>
                  <a:pt x="256260" y="56286"/>
                </a:lnTo>
                <a:lnTo>
                  <a:pt x="251663" y="54876"/>
                </a:lnTo>
                <a:lnTo>
                  <a:pt x="238925" y="53746"/>
                </a:lnTo>
                <a:lnTo>
                  <a:pt x="227749" y="54711"/>
                </a:lnTo>
                <a:lnTo>
                  <a:pt x="217881" y="57645"/>
                </a:lnTo>
                <a:lnTo>
                  <a:pt x="209321" y="62509"/>
                </a:lnTo>
                <a:lnTo>
                  <a:pt x="202069" y="69329"/>
                </a:lnTo>
                <a:lnTo>
                  <a:pt x="201853" y="64897"/>
                </a:lnTo>
                <a:lnTo>
                  <a:pt x="201396" y="60477"/>
                </a:lnTo>
                <a:lnTo>
                  <a:pt x="200685" y="56095"/>
                </a:lnTo>
                <a:lnTo>
                  <a:pt x="162725" y="56095"/>
                </a:lnTo>
                <a:lnTo>
                  <a:pt x="162725" y="229857"/>
                </a:lnTo>
                <a:lnTo>
                  <a:pt x="202069" y="229857"/>
                </a:lnTo>
                <a:lnTo>
                  <a:pt x="202069" y="177126"/>
                </a:lnTo>
                <a:lnTo>
                  <a:pt x="209296" y="179158"/>
                </a:lnTo>
                <a:lnTo>
                  <a:pt x="216103" y="180619"/>
                </a:lnTo>
                <a:lnTo>
                  <a:pt x="222491" y="181495"/>
                </a:lnTo>
                <a:lnTo>
                  <a:pt x="228473" y="181787"/>
                </a:lnTo>
                <a:lnTo>
                  <a:pt x="240779" y="180771"/>
                </a:lnTo>
                <a:lnTo>
                  <a:pt x="278853" y="161734"/>
                </a:lnTo>
                <a:lnTo>
                  <a:pt x="287159" y="150647"/>
                </a:lnTo>
                <a:lnTo>
                  <a:pt x="289966" y="145300"/>
                </a:lnTo>
                <a:lnTo>
                  <a:pt x="292557" y="138658"/>
                </a:lnTo>
                <a:lnTo>
                  <a:pt x="294398" y="131572"/>
                </a:lnTo>
                <a:lnTo>
                  <a:pt x="295478" y="124256"/>
                </a:lnTo>
                <a:lnTo>
                  <a:pt x="295516" y="124040"/>
                </a:lnTo>
                <a:lnTo>
                  <a:pt x="295846" y="116878"/>
                </a:lnTo>
                <a:lnTo>
                  <a:pt x="295884" y="116078"/>
                </a:lnTo>
                <a:close/>
              </a:path>
              <a:path w="868680" h="233045">
                <a:moveTo>
                  <a:pt x="436905" y="102590"/>
                </a:moveTo>
                <a:lnTo>
                  <a:pt x="423875" y="65963"/>
                </a:lnTo>
                <a:lnTo>
                  <a:pt x="387959" y="53238"/>
                </a:lnTo>
                <a:lnTo>
                  <a:pt x="380644" y="53238"/>
                </a:lnTo>
                <a:lnTo>
                  <a:pt x="373468" y="54546"/>
                </a:lnTo>
                <a:lnTo>
                  <a:pt x="359765" y="59740"/>
                </a:lnTo>
                <a:lnTo>
                  <a:pt x="354228" y="63284"/>
                </a:lnTo>
                <a:lnTo>
                  <a:pt x="349961" y="67792"/>
                </a:lnTo>
                <a:lnTo>
                  <a:pt x="349961" y="4673"/>
                </a:lnTo>
                <a:lnTo>
                  <a:pt x="310629" y="4673"/>
                </a:lnTo>
                <a:lnTo>
                  <a:pt x="310629" y="177914"/>
                </a:lnTo>
                <a:lnTo>
                  <a:pt x="350266" y="177914"/>
                </a:lnTo>
                <a:lnTo>
                  <a:pt x="350266" y="104838"/>
                </a:lnTo>
                <a:lnTo>
                  <a:pt x="352577" y="98475"/>
                </a:lnTo>
                <a:lnTo>
                  <a:pt x="361708" y="88265"/>
                </a:lnTo>
                <a:lnTo>
                  <a:pt x="368160" y="85712"/>
                </a:lnTo>
                <a:lnTo>
                  <a:pt x="383019" y="85712"/>
                </a:lnTo>
                <a:lnTo>
                  <a:pt x="388200" y="87706"/>
                </a:lnTo>
                <a:lnTo>
                  <a:pt x="395681" y="95656"/>
                </a:lnTo>
                <a:lnTo>
                  <a:pt x="397573" y="101206"/>
                </a:lnTo>
                <a:lnTo>
                  <a:pt x="397573" y="177914"/>
                </a:lnTo>
                <a:lnTo>
                  <a:pt x="436905" y="177914"/>
                </a:lnTo>
                <a:lnTo>
                  <a:pt x="436905" y="102590"/>
                </a:lnTo>
                <a:close/>
              </a:path>
              <a:path w="868680" h="233045">
                <a:moveTo>
                  <a:pt x="585774" y="56095"/>
                </a:moveTo>
                <a:lnTo>
                  <a:pt x="543699" y="56095"/>
                </a:lnTo>
                <a:lnTo>
                  <a:pt x="514540" y="132981"/>
                </a:lnTo>
                <a:lnTo>
                  <a:pt x="482396" y="56095"/>
                </a:lnTo>
                <a:lnTo>
                  <a:pt x="437273" y="56095"/>
                </a:lnTo>
                <a:lnTo>
                  <a:pt x="496150" y="176606"/>
                </a:lnTo>
                <a:lnTo>
                  <a:pt x="492252" y="186486"/>
                </a:lnTo>
                <a:lnTo>
                  <a:pt x="489699" y="192544"/>
                </a:lnTo>
                <a:lnTo>
                  <a:pt x="487019" y="196837"/>
                </a:lnTo>
                <a:lnTo>
                  <a:pt x="481228" y="201879"/>
                </a:lnTo>
                <a:lnTo>
                  <a:pt x="477456" y="203225"/>
                </a:lnTo>
                <a:lnTo>
                  <a:pt x="473557" y="203098"/>
                </a:lnTo>
                <a:lnTo>
                  <a:pt x="468566" y="203098"/>
                </a:lnTo>
                <a:lnTo>
                  <a:pt x="463270" y="201117"/>
                </a:lnTo>
                <a:lnTo>
                  <a:pt x="457606" y="197129"/>
                </a:lnTo>
                <a:lnTo>
                  <a:pt x="441655" y="222846"/>
                </a:lnTo>
                <a:lnTo>
                  <a:pt x="480568" y="232994"/>
                </a:lnTo>
                <a:lnTo>
                  <a:pt x="484771" y="232473"/>
                </a:lnTo>
                <a:lnTo>
                  <a:pt x="517156" y="210997"/>
                </a:lnTo>
                <a:lnTo>
                  <a:pt x="532993" y="177139"/>
                </a:lnTo>
                <a:lnTo>
                  <a:pt x="585774" y="56095"/>
                </a:lnTo>
                <a:close/>
              </a:path>
              <a:path w="868680" h="233045">
                <a:moveTo>
                  <a:pt x="719124" y="102603"/>
                </a:moveTo>
                <a:lnTo>
                  <a:pt x="706158" y="65989"/>
                </a:lnTo>
                <a:lnTo>
                  <a:pt x="663282" y="53225"/>
                </a:lnTo>
                <a:lnTo>
                  <a:pt x="655980" y="54737"/>
                </a:lnTo>
                <a:lnTo>
                  <a:pt x="649224" y="57670"/>
                </a:lnTo>
                <a:lnTo>
                  <a:pt x="642835" y="60312"/>
                </a:lnTo>
                <a:lnTo>
                  <a:pt x="637108" y="64287"/>
                </a:lnTo>
                <a:lnTo>
                  <a:pt x="632421" y="69342"/>
                </a:lnTo>
                <a:lnTo>
                  <a:pt x="631317" y="56095"/>
                </a:lnTo>
                <a:lnTo>
                  <a:pt x="593331" y="56095"/>
                </a:lnTo>
                <a:lnTo>
                  <a:pt x="593331" y="177914"/>
                </a:lnTo>
                <a:lnTo>
                  <a:pt x="632726" y="177914"/>
                </a:lnTo>
                <a:lnTo>
                  <a:pt x="632726" y="104838"/>
                </a:lnTo>
                <a:lnTo>
                  <a:pt x="634974" y="98475"/>
                </a:lnTo>
                <a:lnTo>
                  <a:pt x="644169" y="88265"/>
                </a:lnTo>
                <a:lnTo>
                  <a:pt x="650684" y="85712"/>
                </a:lnTo>
                <a:lnTo>
                  <a:pt x="665543" y="85712"/>
                </a:lnTo>
                <a:lnTo>
                  <a:pt x="670534" y="87693"/>
                </a:lnTo>
                <a:lnTo>
                  <a:pt x="677659" y="95669"/>
                </a:lnTo>
                <a:lnTo>
                  <a:pt x="679488" y="101041"/>
                </a:lnTo>
                <a:lnTo>
                  <a:pt x="679488" y="177914"/>
                </a:lnTo>
                <a:lnTo>
                  <a:pt x="719124" y="177914"/>
                </a:lnTo>
                <a:lnTo>
                  <a:pt x="719124" y="102603"/>
                </a:lnTo>
                <a:close/>
              </a:path>
              <a:path w="868680" h="233045">
                <a:moveTo>
                  <a:pt x="868476" y="177914"/>
                </a:moveTo>
                <a:lnTo>
                  <a:pt x="818921" y="114274"/>
                </a:lnTo>
                <a:lnTo>
                  <a:pt x="864336" y="56095"/>
                </a:lnTo>
                <a:lnTo>
                  <a:pt x="821105" y="56095"/>
                </a:lnTo>
                <a:lnTo>
                  <a:pt x="797725" y="88557"/>
                </a:lnTo>
                <a:lnTo>
                  <a:pt x="774649" y="56095"/>
                </a:lnTo>
                <a:lnTo>
                  <a:pt x="727278" y="56095"/>
                </a:lnTo>
                <a:lnTo>
                  <a:pt x="774344" y="116878"/>
                </a:lnTo>
                <a:lnTo>
                  <a:pt x="726490" y="177914"/>
                </a:lnTo>
                <a:lnTo>
                  <a:pt x="769658" y="177914"/>
                </a:lnTo>
                <a:lnTo>
                  <a:pt x="795540" y="142849"/>
                </a:lnTo>
                <a:lnTo>
                  <a:pt x="821105" y="177914"/>
                </a:lnTo>
                <a:lnTo>
                  <a:pt x="868476" y="17791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685800"/>
            <a:endParaRPr sz="1350" kern="0">
              <a:solidFill>
                <a:sysClr val="windowText" lastClr="000000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838" y="4802355"/>
            <a:ext cx="188233" cy="17625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28650" y="3173254"/>
            <a:ext cx="8515350" cy="1970246"/>
            <a:chOff x="838200" y="4231004"/>
            <a:chExt cx="11353800" cy="2626995"/>
          </a:xfrm>
        </p:grpSpPr>
        <p:sp>
          <p:nvSpPr>
            <p:cNvPr id="5" name="object 5"/>
            <p:cNvSpPr/>
            <p:nvPr/>
          </p:nvSpPr>
          <p:spPr>
            <a:xfrm>
              <a:off x="838200" y="6272212"/>
              <a:ext cx="10515600" cy="0"/>
            </a:xfrm>
            <a:custGeom>
              <a:avLst/>
              <a:gdLst/>
              <a:ahLst/>
              <a:cxnLst/>
              <a:rect l="l" t="t" r="r" b="b"/>
              <a:pathLst>
                <a:path w="10515600">
                  <a:moveTo>
                    <a:pt x="0" y="0"/>
                  </a:moveTo>
                  <a:lnTo>
                    <a:pt x="10515600" y="0"/>
                  </a:lnTo>
                </a:path>
              </a:pathLst>
            </a:custGeom>
            <a:ln w="785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60890" y="4231004"/>
              <a:ext cx="2531109" cy="2626994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0" y="0"/>
            <a:ext cx="8528685" cy="4527233"/>
            <a:chOff x="0" y="0"/>
            <a:chExt cx="11371580" cy="603631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511171" cy="262699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24788" y="503504"/>
              <a:ext cx="10647045" cy="5532755"/>
            </a:xfrm>
            <a:custGeom>
              <a:avLst/>
              <a:gdLst/>
              <a:ahLst/>
              <a:cxnLst/>
              <a:rect l="l" t="t" r="r" b="b"/>
              <a:pathLst>
                <a:path w="10647045" h="5532755">
                  <a:moveTo>
                    <a:pt x="10646664" y="0"/>
                  </a:moveTo>
                  <a:lnTo>
                    <a:pt x="0" y="0"/>
                  </a:lnTo>
                  <a:lnTo>
                    <a:pt x="0" y="5532628"/>
                  </a:lnTo>
                  <a:lnTo>
                    <a:pt x="10646664" y="5532628"/>
                  </a:lnTo>
                  <a:lnTo>
                    <a:pt x="106466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85800"/>
              <a:endParaRPr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1999" y="158662"/>
            <a:ext cx="4326455" cy="513698"/>
          </a:xfrm>
          <a:prstGeom prst="rect">
            <a:avLst/>
          </a:prstGeom>
        </p:spPr>
        <p:txBody>
          <a:bodyPr vert="horz" wrap="square" lIns="0" tIns="97250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dirty="0"/>
              <a:t>Benefits</a:t>
            </a:r>
            <a:r>
              <a:rPr spc="-45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dirty="0"/>
              <a:t>a</a:t>
            </a:r>
            <a:r>
              <a:rPr spc="-41" dirty="0"/>
              <a:t> </a:t>
            </a:r>
            <a:r>
              <a:rPr dirty="0"/>
              <a:t>Cyber</a:t>
            </a:r>
            <a:r>
              <a:rPr spc="-45" dirty="0"/>
              <a:t> </a:t>
            </a:r>
            <a:r>
              <a:rPr spc="-8" dirty="0"/>
              <a:t>Range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xfrm>
            <a:off x="451999" y="909757"/>
            <a:ext cx="4843463" cy="324127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5256" marR="3810" indent="-136208">
              <a:spcBef>
                <a:spcPts val="75"/>
              </a:spcBef>
              <a:buClr>
                <a:srgbClr val="FF0000"/>
              </a:buClr>
              <a:buFont typeface="Arial MT"/>
              <a:buChar char="•"/>
              <a:tabLst>
                <a:tab pos="146209" algn="l"/>
              </a:tabLst>
            </a:pPr>
            <a:r>
              <a:rPr b="0" spc="-8" dirty="0"/>
              <a:t>Offers</a:t>
            </a:r>
            <a:r>
              <a:rPr b="0" spc="-56" dirty="0"/>
              <a:t> </a:t>
            </a:r>
            <a:r>
              <a:rPr b="0" dirty="0">
                <a:latin typeface="Calibri"/>
                <a:cs typeface="Calibri"/>
              </a:rPr>
              <a:t>a</a:t>
            </a:r>
            <a:r>
              <a:rPr b="0" spc="-60" dirty="0"/>
              <a:t> </a:t>
            </a:r>
            <a:r>
              <a:rPr b="0" dirty="0">
                <a:latin typeface="Calibri"/>
                <a:cs typeface="Calibri"/>
              </a:rPr>
              <a:t>safe</a:t>
            </a:r>
            <a:r>
              <a:rPr b="0" spc="-53" dirty="0"/>
              <a:t> </a:t>
            </a:r>
            <a:r>
              <a:rPr b="0" dirty="0">
                <a:latin typeface="Calibri"/>
                <a:cs typeface="Calibri"/>
              </a:rPr>
              <a:t>setting</a:t>
            </a:r>
            <a:r>
              <a:rPr b="0" spc="-68" dirty="0"/>
              <a:t> </a:t>
            </a:r>
            <a:r>
              <a:rPr b="0" dirty="0">
                <a:latin typeface="Calibri"/>
                <a:cs typeface="Calibri"/>
              </a:rPr>
              <a:t>to</a:t>
            </a:r>
            <a:r>
              <a:rPr b="0" spc="-60" dirty="0"/>
              <a:t> </a:t>
            </a:r>
            <a:r>
              <a:rPr b="0" dirty="0">
                <a:latin typeface="Calibri"/>
                <a:cs typeface="Calibri"/>
              </a:rPr>
              <a:t>learn</a:t>
            </a:r>
            <a:r>
              <a:rPr b="0" spc="-56" dirty="0"/>
              <a:t> </a:t>
            </a:r>
            <a:r>
              <a:rPr b="0" dirty="0">
                <a:latin typeface="Calibri"/>
                <a:cs typeface="Calibri"/>
              </a:rPr>
              <a:t>and</a:t>
            </a:r>
            <a:r>
              <a:rPr b="0" spc="-45" dirty="0"/>
              <a:t> </a:t>
            </a:r>
            <a:r>
              <a:rPr dirty="0"/>
              <a:t>make</a:t>
            </a:r>
            <a:r>
              <a:rPr spc="-71" dirty="0"/>
              <a:t> </a:t>
            </a:r>
            <a:r>
              <a:rPr spc="-8" dirty="0"/>
              <a:t>mistakes</a:t>
            </a:r>
            <a:r>
              <a:rPr spc="-53" dirty="0"/>
              <a:t> </a:t>
            </a:r>
            <a:r>
              <a:rPr dirty="0"/>
              <a:t>without</a:t>
            </a:r>
            <a:r>
              <a:rPr spc="-53" dirty="0"/>
              <a:t> </a:t>
            </a:r>
            <a:r>
              <a:rPr spc="-15" dirty="0"/>
              <a:t>real-</a:t>
            </a:r>
            <a:r>
              <a:rPr spc="-8" dirty="0"/>
              <a:t>world 	consequences</a:t>
            </a:r>
            <a:r>
              <a:rPr b="0" spc="-8" dirty="0"/>
              <a:t>.</a:t>
            </a:r>
          </a:p>
          <a:p>
            <a:pPr marL="145733" indent="-136208">
              <a:spcBef>
                <a:spcPts val="900"/>
              </a:spcBef>
              <a:buClr>
                <a:srgbClr val="FF0000"/>
              </a:buClr>
              <a:buFont typeface="Arial MT"/>
              <a:buChar char="•"/>
              <a:tabLst>
                <a:tab pos="145733" algn="l"/>
              </a:tabLst>
            </a:pPr>
            <a:r>
              <a:rPr dirty="0">
                <a:solidFill>
                  <a:srgbClr val="1C1F23"/>
                </a:solidFill>
              </a:rPr>
              <a:t>Multi</a:t>
            </a:r>
            <a:r>
              <a:rPr spc="-45" dirty="0">
                <a:solidFill>
                  <a:srgbClr val="1C1F23"/>
                </a:solidFill>
              </a:rPr>
              <a:t> </a:t>
            </a:r>
            <a:r>
              <a:rPr dirty="0">
                <a:solidFill>
                  <a:srgbClr val="1C1F23"/>
                </a:solidFill>
              </a:rPr>
              <a:t>modal</a:t>
            </a:r>
            <a:r>
              <a:rPr spc="-53" dirty="0">
                <a:solidFill>
                  <a:srgbClr val="1C1F23"/>
                </a:solidFill>
              </a:rPr>
              <a:t> </a:t>
            </a:r>
            <a:r>
              <a:rPr dirty="0">
                <a:solidFill>
                  <a:srgbClr val="1C1F23"/>
                </a:solidFill>
              </a:rPr>
              <a:t>and</a:t>
            </a:r>
            <a:r>
              <a:rPr spc="-49" dirty="0">
                <a:solidFill>
                  <a:srgbClr val="1C1F23"/>
                </a:solidFill>
              </a:rPr>
              <a:t> </a:t>
            </a:r>
            <a:r>
              <a:rPr spc="-8" dirty="0">
                <a:solidFill>
                  <a:srgbClr val="1C1F23"/>
                </a:solidFill>
              </a:rPr>
              <a:t>interactive</a:t>
            </a:r>
            <a:r>
              <a:rPr spc="-34" dirty="0">
                <a:solidFill>
                  <a:srgbClr val="1C1F23"/>
                </a:solidFill>
              </a:rPr>
              <a:t> </a:t>
            </a:r>
            <a:r>
              <a:rPr b="0" spc="-8" dirty="0">
                <a:solidFill>
                  <a:srgbClr val="1C1F23"/>
                </a:solidFill>
              </a:rPr>
              <a:t>training.</a:t>
            </a:r>
          </a:p>
          <a:p>
            <a:pPr marL="145256" marR="213360" indent="-136208">
              <a:spcBef>
                <a:spcPts val="900"/>
              </a:spcBef>
              <a:buClr>
                <a:srgbClr val="FF0000"/>
              </a:buClr>
              <a:buFont typeface="Arial MT"/>
              <a:buChar char="•"/>
              <a:tabLst>
                <a:tab pos="146209" algn="l"/>
              </a:tabLst>
            </a:pPr>
            <a:r>
              <a:rPr b="0" dirty="0">
                <a:latin typeface="Calibri"/>
                <a:cs typeface="Calibri"/>
              </a:rPr>
              <a:t>Enhances</a:t>
            </a:r>
            <a:r>
              <a:rPr b="0" spc="-53" dirty="0"/>
              <a:t> </a:t>
            </a:r>
            <a:r>
              <a:rPr spc="-8" dirty="0"/>
              <a:t>preparedness</a:t>
            </a:r>
            <a:r>
              <a:rPr spc="-45" dirty="0"/>
              <a:t> </a:t>
            </a:r>
            <a:r>
              <a:rPr b="0" dirty="0">
                <a:latin typeface="Calibri"/>
                <a:cs typeface="Calibri"/>
              </a:rPr>
              <a:t>and</a:t>
            </a:r>
            <a:r>
              <a:rPr b="0" spc="-53" dirty="0"/>
              <a:t> </a:t>
            </a:r>
            <a:r>
              <a:rPr b="0" dirty="0">
                <a:latin typeface="Calibri"/>
                <a:cs typeface="Calibri"/>
              </a:rPr>
              <a:t>builds</a:t>
            </a:r>
            <a:r>
              <a:rPr b="0" spc="-49" dirty="0"/>
              <a:t> </a:t>
            </a:r>
            <a:r>
              <a:rPr b="0" dirty="0">
                <a:latin typeface="Calibri"/>
                <a:cs typeface="Calibri"/>
              </a:rPr>
              <a:t>confidence</a:t>
            </a:r>
            <a:r>
              <a:rPr b="0" spc="-53" dirty="0"/>
              <a:t> </a:t>
            </a:r>
            <a:r>
              <a:rPr b="0" dirty="0">
                <a:latin typeface="Calibri"/>
                <a:cs typeface="Calibri"/>
              </a:rPr>
              <a:t>for</a:t>
            </a:r>
            <a:r>
              <a:rPr b="0" spc="-49" dirty="0"/>
              <a:t> </a:t>
            </a:r>
            <a:r>
              <a:rPr b="0" dirty="0">
                <a:latin typeface="Calibri"/>
                <a:cs typeface="Calibri"/>
              </a:rPr>
              <a:t>handling</a:t>
            </a:r>
            <a:r>
              <a:rPr b="0" spc="-56" dirty="0"/>
              <a:t> </a:t>
            </a:r>
            <a:r>
              <a:rPr b="0" spc="-8" dirty="0"/>
              <a:t>actual 	</a:t>
            </a:r>
            <a:r>
              <a:rPr b="0" dirty="0">
                <a:latin typeface="Calibri"/>
                <a:cs typeface="Calibri"/>
              </a:rPr>
              <a:t>cyber</a:t>
            </a:r>
            <a:r>
              <a:rPr b="0" spc="-34" dirty="0"/>
              <a:t> </a:t>
            </a:r>
            <a:r>
              <a:rPr b="0" spc="-8" dirty="0"/>
              <a:t>incidents</a:t>
            </a:r>
            <a:r>
              <a:rPr b="0" spc="-8" dirty="0">
                <a:solidFill>
                  <a:srgbClr val="1C1F23"/>
                </a:solidFill>
              </a:rPr>
              <a:t>.</a:t>
            </a:r>
          </a:p>
          <a:p>
            <a:pPr marL="145256" marR="563404" indent="-136208">
              <a:spcBef>
                <a:spcPts val="904"/>
              </a:spcBef>
              <a:buClr>
                <a:srgbClr val="FF0000"/>
              </a:buClr>
              <a:buFont typeface="Arial MT"/>
              <a:buChar char="•"/>
              <a:tabLst>
                <a:tab pos="146209" algn="l"/>
              </a:tabLst>
            </a:pPr>
            <a:r>
              <a:rPr b="0" spc="-8" dirty="0"/>
              <a:t>Offers</a:t>
            </a:r>
            <a:r>
              <a:rPr b="0" spc="-41" dirty="0"/>
              <a:t> </a:t>
            </a:r>
            <a:r>
              <a:rPr b="0" dirty="0">
                <a:latin typeface="Calibri"/>
                <a:cs typeface="Calibri"/>
              </a:rPr>
              <a:t>multiple</a:t>
            </a:r>
            <a:r>
              <a:rPr b="0" spc="-60" dirty="0"/>
              <a:t> </a:t>
            </a:r>
            <a:r>
              <a:rPr b="0" spc="-8" dirty="0"/>
              <a:t>assessment</a:t>
            </a:r>
            <a:r>
              <a:rPr b="0" spc="-45" dirty="0"/>
              <a:t> </a:t>
            </a:r>
            <a:r>
              <a:rPr b="0" spc="-15" dirty="0"/>
              <a:t>exercises</a:t>
            </a:r>
            <a:r>
              <a:rPr b="0" spc="-64" dirty="0"/>
              <a:t> </a:t>
            </a:r>
            <a:r>
              <a:rPr b="0" dirty="0">
                <a:latin typeface="Calibri"/>
                <a:cs typeface="Calibri"/>
              </a:rPr>
              <a:t>and</a:t>
            </a:r>
            <a:r>
              <a:rPr b="0" spc="-45" dirty="0"/>
              <a:t> </a:t>
            </a:r>
            <a:r>
              <a:rPr b="0" dirty="0">
                <a:latin typeface="Calibri"/>
                <a:cs typeface="Calibri"/>
              </a:rPr>
              <a:t>full</a:t>
            </a:r>
            <a:r>
              <a:rPr b="0" spc="-41" dirty="0"/>
              <a:t> </a:t>
            </a:r>
            <a:r>
              <a:rPr b="0" dirty="0">
                <a:latin typeface="Calibri"/>
                <a:cs typeface="Calibri"/>
              </a:rPr>
              <a:t>emulation</a:t>
            </a:r>
            <a:r>
              <a:rPr b="0" spc="-56" dirty="0"/>
              <a:t> </a:t>
            </a:r>
            <a:r>
              <a:rPr b="0" dirty="0">
                <a:latin typeface="Calibri"/>
                <a:cs typeface="Calibri"/>
              </a:rPr>
              <a:t>of</a:t>
            </a:r>
            <a:r>
              <a:rPr b="0" spc="-45" dirty="0"/>
              <a:t> </a:t>
            </a:r>
            <a:r>
              <a:rPr b="0" spc="-19" dirty="0"/>
              <a:t>the 	</a:t>
            </a:r>
            <a:r>
              <a:rPr b="0" spc="-8" dirty="0"/>
              <a:t>implementation</a:t>
            </a:r>
            <a:r>
              <a:rPr b="0" spc="-19" dirty="0"/>
              <a:t> </a:t>
            </a:r>
            <a:r>
              <a:rPr b="0" spc="-8" dirty="0"/>
              <a:t>stack</a:t>
            </a:r>
          </a:p>
          <a:p>
            <a:pPr marL="145733" indent="-136208">
              <a:spcBef>
                <a:spcPts val="900"/>
              </a:spcBef>
              <a:buClr>
                <a:srgbClr val="FF0000"/>
              </a:buClr>
              <a:buFont typeface="Arial MT"/>
              <a:buChar char="•"/>
              <a:tabLst>
                <a:tab pos="145733" algn="l"/>
              </a:tabLst>
            </a:pPr>
            <a:r>
              <a:rPr b="0" dirty="0">
                <a:latin typeface="Calibri"/>
                <a:cs typeface="Calibri"/>
              </a:rPr>
              <a:t>It</a:t>
            </a:r>
            <a:r>
              <a:rPr b="0" spc="-49" dirty="0"/>
              <a:t> </a:t>
            </a:r>
            <a:r>
              <a:rPr b="0" dirty="0">
                <a:latin typeface="Calibri"/>
                <a:cs typeface="Calibri"/>
              </a:rPr>
              <a:t>is</a:t>
            </a:r>
            <a:r>
              <a:rPr b="0" spc="-34" dirty="0"/>
              <a:t> </a:t>
            </a:r>
            <a:r>
              <a:rPr spc="-19" dirty="0"/>
              <a:t>Cost-</a:t>
            </a:r>
            <a:r>
              <a:rPr spc="-8" dirty="0"/>
              <a:t>Effective:</a:t>
            </a:r>
            <a:r>
              <a:rPr spc="-26" dirty="0"/>
              <a:t> </a:t>
            </a:r>
            <a:r>
              <a:rPr b="0" dirty="0">
                <a:latin typeface="Calibri"/>
                <a:cs typeface="Calibri"/>
              </a:rPr>
              <a:t>reduces</a:t>
            </a:r>
            <a:r>
              <a:rPr b="0" spc="-30" dirty="0"/>
              <a:t> </a:t>
            </a:r>
            <a:r>
              <a:rPr b="0" dirty="0">
                <a:latin typeface="Calibri"/>
                <a:cs typeface="Calibri"/>
              </a:rPr>
              <a:t>the</a:t>
            </a:r>
            <a:r>
              <a:rPr b="0" spc="-30" dirty="0"/>
              <a:t> </a:t>
            </a:r>
            <a:r>
              <a:rPr b="0" dirty="0">
                <a:latin typeface="Calibri"/>
                <a:cs typeface="Calibri"/>
              </a:rPr>
              <a:t>need</a:t>
            </a:r>
            <a:r>
              <a:rPr b="0" spc="-34" dirty="0"/>
              <a:t> </a:t>
            </a:r>
            <a:r>
              <a:rPr b="0" dirty="0">
                <a:latin typeface="Calibri"/>
                <a:cs typeface="Calibri"/>
              </a:rPr>
              <a:t>for</a:t>
            </a:r>
            <a:r>
              <a:rPr b="0" spc="-38" dirty="0"/>
              <a:t> </a:t>
            </a:r>
            <a:r>
              <a:rPr b="0" spc="-8" dirty="0"/>
              <a:t>expensive</a:t>
            </a:r>
            <a:r>
              <a:rPr b="0" spc="-34" dirty="0"/>
              <a:t> </a:t>
            </a:r>
            <a:r>
              <a:rPr b="0" spc="-15" dirty="0"/>
              <a:t>on-the-</a:t>
            </a:r>
            <a:r>
              <a:rPr b="0" spc="-19" dirty="0"/>
              <a:t>job</a:t>
            </a:r>
          </a:p>
          <a:p>
            <a:pPr marL="146209"/>
            <a:r>
              <a:rPr b="0" dirty="0">
                <a:latin typeface="Calibri"/>
                <a:cs typeface="Calibri"/>
              </a:rPr>
              <a:t>training</a:t>
            </a:r>
            <a:r>
              <a:rPr b="0" spc="-41" dirty="0"/>
              <a:t> </a:t>
            </a:r>
            <a:r>
              <a:rPr b="0" dirty="0">
                <a:latin typeface="Calibri"/>
                <a:cs typeface="Calibri"/>
              </a:rPr>
              <a:t>or</a:t>
            </a:r>
            <a:r>
              <a:rPr b="0" spc="-30" dirty="0"/>
              <a:t> </a:t>
            </a:r>
            <a:r>
              <a:rPr b="0" dirty="0">
                <a:latin typeface="Calibri"/>
                <a:cs typeface="Calibri"/>
              </a:rPr>
              <a:t>live</a:t>
            </a:r>
            <a:r>
              <a:rPr b="0" spc="-26" dirty="0"/>
              <a:t> </a:t>
            </a:r>
            <a:r>
              <a:rPr b="0" spc="-8" dirty="0"/>
              <a:t>drills.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BE98AE82-3F92-4767-A59E-F4831887E97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BE98AE82-3F92-4767-A59E-F4831887E9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9" name="Group 268"/>
          <p:cNvGrpSpPr>
            <a:grpSpLocks noChangeAspect="1"/>
          </p:cNvGrpSpPr>
          <p:nvPr/>
        </p:nvGrpSpPr>
        <p:grpSpPr>
          <a:xfrm>
            <a:off x="3956266" y="306102"/>
            <a:ext cx="4848044" cy="4706100"/>
            <a:chOff x="6929438" y="1244600"/>
            <a:chExt cx="5259387" cy="5105400"/>
          </a:xfrm>
        </p:grpSpPr>
        <p:grpSp>
          <p:nvGrpSpPr>
            <p:cNvPr id="270" name="Other"/>
            <p:cNvGrpSpPr/>
            <p:nvPr/>
          </p:nvGrpSpPr>
          <p:grpSpPr>
            <a:xfrm>
              <a:off x="10345738" y="5299075"/>
              <a:ext cx="1838325" cy="754063"/>
              <a:chOff x="10345738" y="5299075"/>
              <a:chExt cx="1838325" cy="754063"/>
            </a:xfrm>
          </p:grpSpPr>
          <p:sp>
            <p:nvSpPr>
              <p:cNvPr id="584" name="Freeform 6"/>
              <p:cNvSpPr>
                <a:spLocks noEditPoints="1"/>
              </p:cNvSpPr>
              <p:nvPr/>
            </p:nvSpPr>
            <p:spPr bwMode="auto">
              <a:xfrm>
                <a:off x="10345738" y="5446713"/>
                <a:ext cx="1423988" cy="606425"/>
              </a:xfrm>
              <a:custGeom>
                <a:avLst/>
                <a:gdLst>
                  <a:gd name="T0" fmla="*/ 47 w 374"/>
                  <a:gd name="T1" fmla="*/ 12 h 159"/>
                  <a:gd name="T2" fmla="*/ 62 w 374"/>
                  <a:gd name="T3" fmla="*/ 30 h 159"/>
                  <a:gd name="T4" fmla="*/ 44 w 374"/>
                  <a:gd name="T5" fmla="*/ 30 h 159"/>
                  <a:gd name="T6" fmla="*/ 32 w 374"/>
                  <a:gd name="T7" fmla="*/ 35 h 159"/>
                  <a:gd name="T8" fmla="*/ 10 w 374"/>
                  <a:gd name="T9" fmla="*/ 53 h 159"/>
                  <a:gd name="T10" fmla="*/ 21 w 374"/>
                  <a:gd name="T11" fmla="*/ 39 h 159"/>
                  <a:gd name="T12" fmla="*/ 10 w 374"/>
                  <a:gd name="T13" fmla="*/ 32 h 159"/>
                  <a:gd name="T14" fmla="*/ 16 w 374"/>
                  <a:gd name="T15" fmla="*/ 21 h 159"/>
                  <a:gd name="T16" fmla="*/ 12 w 374"/>
                  <a:gd name="T17" fmla="*/ 11 h 159"/>
                  <a:gd name="T18" fmla="*/ 29 w 374"/>
                  <a:gd name="T19" fmla="*/ 2 h 159"/>
                  <a:gd name="T20" fmla="*/ 36 w 374"/>
                  <a:gd name="T21" fmla="*/ 5 h 159"/>
                  <a:gd name="T22" fmla="*/ 366 w 374"/>
                  <a:gd name="T23" fmla="*/ 55 h 159"/>
                  <a:gd name="T24" fmla="*/ 352 w 374"/>
                  <a:gd name="T25" fmla="*/ 35 h 159"/>
                  <a:gd name="T26" fmla="*/ 341 w 374"/>
                  <a:gd name="T27" fmla="*/ 22 h 159"/>
                  <a:gd name="T28" fmla="*/ 331 w 374"/>
                  <a:gd name="T29" fmla="*/ 14 h 159"/>
                  <a:gd name="T30" fmla="*/ 310 w 374"/>
                  <a:gd name="T31" fmla="*/ 16 h 159"/>
                  <a:gd name="T32" fmla="*/ 274 w 374"/>
                  <a:gd name="T33" fmla="*/ 30 h 159"/>
                  <a:gd name="T34" fmla="*/ 256 w 374"/>
                  <a:gd name="T35" fmla="*/ 30 h 159"/>
                  <a:gd name="T36" fmla="*/ 241 w 374"/>
                  <a:gd name="T37" fmla="*/ 30 h 159"/>
                  <a:gd name="T38" fmla="*/ 223 w 374"/>
                  <a:gd name="T39" fmla="*/ 25 h 159"/>
                  <a:gd name="T40" fmla="*/ 205 w 374"/>
                  <a:gd name="T41" fmla="*/ 16 h 159"/>
                  <a:gd name="T42" fmla="*/ 185 w 374"/>
                  <a:gd name="T43" fmla="*/ 6 h 159"/>
                  <a:gd name="T44" fmla="*/ 160 w 374"/>
                  <a:gd name="T45" fmla="*/ 4 h 159"/>
                  <a:gd name="T46" fmla="*/ 117 w 374"/>
                  <a:gd name="T47" fmla="*/ 19 h 159"/>
                  <a:gd name="T48" fmla="*/ 97 w 374"/>
                  <a:gd name="T49" fmla="*/ 26 h 159"/>
                  <a:gd name="T50" fmla="*/ 68 w 374"/>
                  <a:gd name="T51" fmla="*/ 24 h 159"/>
                  <a:gd name="T52" fmla="*/ 78 w 374"/>
                  <a:gd name="T53" fmla="*/ 37 h 159"/>
                  <a:gd name="T54" fmla="*/ 67 w 374"/>
                  <a:gd name="T55" fmla="*/ 44 h 159"/>
                  <a:gd name="T56" fmla="*/ 42 w 374"/>
                  <a:gd name="T57" fmla="*/ 46 h 159"/>
                  <a:gd name="T58" fmla="*/ 18 w 374"/>
                  <a:gd name="T59" fmla="*/ 48 h 159"/>
                  <a:gd name="T60" fmla="*/ 9 w 374"/>
                  <a:gd name="T61" fmla="*/ 58 h 159"/>
                  <a:gd name="T62" fmla="*/ 20 w 374"/>
                  <a:gd name="T63" fmla="*/ 73 h 159"/>
                  <a:gd name="T64" fmla="*/ 25 w 374"/>
                  <a:gd name="T65" fmla="*/ 86 h 159"/>
                  <a:gd name="T66" fmla="*/ 21 w 374"/>
                  <a:gd name="T67" fmla="*/ 95 h 159"/>
                  <a:gd name="T68" fmla="*/ 15 w 374"/>
                  <a:gd name="T69" fmla="*/ 96 h 159"/>
                  <a:gd name="T70" fmla="*/ 24 w 374"/>
                  <a:gd name="T71" fmla="*/ 105 h 159"/>
                  <a:gd name="T72" fmla="*/ 28 w 374"/>
                  <a:gd name="T73" fmla="*/ 115 h 159"/>
                  <a:gd name="T74" fmla="*/ 34 w 374"/>
                  <a:gd name="T75" fmla="*/ 121 h 159"/>
                  <a:gd name="T76" fmla="*/ 50 w 374"/>
                  <a:gd name="T77" fmla="*/ 130 h 159"/>
                  <a:gd name="T78" fmla="*/ 51 w 374"/>
                  <a:gd name="T79" fmla="*/ 135 h 159"/>
                  <a:gd name="T80" fmla="*/ 66 w 374"/>
                  <a:gd name="T81" fmla="*/ 141 h 159"/>
                  <a:gd name="T82" fmla="*/ 90 w 374"/>
                  <a:gd name="T83" fmla="*/ 147 h 159"/>
                  <a:gd name="T84" fmla="*/ 101 w 374"/>
                  <a:gd name="T85" fmla="*/ 133 h 159"/>
                  <a:gd name="T86" fmla="*/ 146 w 374"/>
                  <a:gd name="T87" fmla="*/ 150 h 159"/>
                  <a:gd name="T88" fmla="*/ 163 w 374"/>
                  <a:gd name="T89" fmla="*/ 144 h 159"/>
                  <a:gd name="T90" fmla="*/ 191 w 374"/>
                  <a:gd name="T91" fmla="*/ 140 h 159"/>
                  <a:gd name="T92" fmla="*/ 205 w 374"/>
                  <a:gd name="T93" fmla="*/ 135 h 159"/>
                  <a:gd name="T94" fmla="*/ 201 w 374"/>
                  <a:gd name="T95" fmla="*/ 157 h 159"/>
                  <a:gd name="T96" fmla="*/ 213 w 374"/>
                  <a:gd name="T97" fmla="*/ 149 h 159"/>
                  <a:gd name="T98" fmla="*/ 220 w 374"/>
                  <a:gd name="T99" fmla="*/ 138 h 159"/>
                  <a:gd name="T100" fmla="*/ 247 w 374"/>
                  <a:gd name="T101" fmla="*/ 133 h 159"/>
                  <a:gd name="T102" fmla="*/ 292 w 374"/>
                  <a:gd name="T103" fmla="*/ 127 h 159"/>
                  <a:gd name="T104" fmla="*/ 325 w 374"/>
                  <a:gd name="T105" fmla="*/ 124 h 159"/>
                  <a:gd name="T106" fmla="*/ 348 w 374"/>
                  <a:gd name="T107" fmla="*/ 124 h 159"/>
                  <a:gd name="T108" fmla="*/ 362 w 374"/>
                  <a:gd name="T109" fmla="*/ 130 h 159"/>
                  <a:gd name="T110" fmla="*/ 373 w 374"/>
                  <a:gd name="T111" fmla="*/ 123 h 159"/>
                  <a:gd name="T112" fmla="*/ 369 w 374"/>
                  <a:gd name="T113" fmla="*/ 112 h 159"/>
                  <a:gd name="T114" fmla="*/ 366 w 374"/>
                  <a:gd name="T115" fmla="*/ 99 h 159"/>
                  <a:gd name="T116" fmla="*/ 360 w 374"/>
                  <a:gd name="T117" fmla="*/ 76 h 159"/>
                  <a:gd name="T118" fmla="*/ 373 w 374"/>
                  <a:gd name="T119" fmla="*/ 63 h 159"/>
                  <a:gd name="T120" fmla="*/ 0 w 374"/>
                  <a:gd name="T121" fmla="*/ 51 h 159"/>
                  <a:gd name="T122" fmla="*/ 3 w 374"/>
                  <a:gd name="T123" fmla="*/ 49 h 159"/>
                  <a:gd name="T124" fmla="*/ 34 w 374"/>
                  <a:gd name="T125" fmla="*/ 13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4" h="159">
                    <a:moveTo>
                      <a:pt x="42" y="4"/>
                    </a:moveTo>
                    <a:cubicBezTo>
                      <a:pt x="43" y="3"/>
                      <a:pt x="44" y="3"/>
                      <a:pt x="45" y="3"/>
                    </a:cubicBezTo>
                    <a:cubicBezTo>
                      <a:pt x="46" y="5"/>
                      <a:pt x="45" y="5"/>
                      <a:pt x="45" y="7"/>
                    </a:cubicBezTo>
                    <a:cubicBezTo>
                      <a:pt x="45" y="9"/>
                      <a:pt x="46" y="11"/>
                      <a:pt x="47" y="12"/>
                    </a:cubicBezTo>
                    <a:cubicBezTo>
                      <a:pt x="49" y="16"/>
                      <a:pt x="53" y="18"/>
                      <a:pt x="58" y="20"/>
                    </a:cubicBezTo>
                    <a:cubicBezTo>
                      <a:pt x="60" y="21"/>
                      <a:pt x="62" y="22"/>
                      <a:pt x="64" y="23"/>
                    </a:cubicBezTo>
                    <a:cubicBezTo>
                      <a:pt x="67" y="23"/>
                      <a:pt x="66" y="24"/>
                      <a:pt x="65" y="26"/>
                    </a:cubicBezTo>
                    <a:cubicBezTo>
                      <a:pt x="64" y="28"/>
                      <a:pt x="64" y="30"/>
                      <a:pt x="62" y="30"/>
                    </a:cubicBezTo>
                    <a:cubicBezTo>
                      <a:pt x="60" y="30"/>
                      <a:pt x="58" y="29"/>
                      <a:pt x="56" y="28"/>
                    </a:cubicBezTo>
                    <a:cubicBezTo>
                      <a:pt x="56" y="30"/>
                      <a:pt x="53" y="28"/>
                      <a:pt x="53" y="28"/>
                    </a:cubicBezTo>
                    <a:cubicBezTo>
                      <a:pt x="51" y="28"/>
                      <a:pt x="48" y="27"/>
                      <a:pt x="46" y="28"/>
                    </a:cubicBezTo>
                    <a:cubicBezTo>
                      <a:pt x="45" y="28"/>
                      <a:pt x="45" y="29"/>
                      <a:pt x="44" y="30"/>
                    </a:cubicBezTo>
                    <a:cubicBezTo>
                      <a:pt x="43" y="30"/>
                      <a:pt x="42" y="30"/>
                      <a:pt x="41" y="30"/>
                    </a:cubicBezTo>
                    <a:cubicBezTo>
                      <a:pt x="39" y="29"/>
                      <a:pt x="37" y="29"/>
                      <a:pt x="35" y="30"/>
                    </a:cubicBezTo>
                    <a:cubicBezTo>
                      <a:pt x="35" y="31"/>
                      <a:pt x="35" y="32"/>
                      <a:pt x="34" y="33"/>
                    </a:cubicBezTo>
                    <a:cubicBezTo>
                      <a:pt x="33" y="34"/>
                      <a:pt x="32" y="35"/>
                      <a:pt x="32" y="35"/>
                    </a:cubicBezTo>
                    <a:cubicBezTo>
                      <a:pt x="29" y="37"/>
                      <a:pt x="28" y="39"/>
                      <a:pt x="25" y="40"/>
                    </a:cubicBezTo>
                    <a:cubicBezTo>
                      <a:pt x="23" y="41"/>
                      <a:pt x="21" y="42"/>
                      <a:pt x="19" y="43"/>
                    </a:cubicBezTo>
                    <a:cubicBezTo>
                      <a:pt x="17" y="45"/>
                      <a:pt x="16" y="47"/>
                      <a:pt x="14" y="48"/>
                    </a:cubicBezTo>
                    <a:cubicBezTo>
                      <a:pt x="13" y="50"/>
                      <a:pt x="11" y="53"/>
                      <a:pt x="10" y="53"/>
                    </a:cubicBezTo>
                    <a:cubicBezTo>
                      <a:pt x="7" y="53"/>
                      <a:pt x="9" y="51"/>
                      <a:pt x="10" y="50"/>
                    </a:cubicBezTo>
                    <a:cubicBezTo>
                      <a:pt x="11" y="49"/>
                      <a:pt x="10" y="47"/>
                      <a:pt x="12" y="46"/>
                    </a:cubicBezTo>
                    <a:cubicBezTo>
                      <a:pt x="13" y="44"/>
                      <a:pt x="16" y="43"/>
                      <a:pt x="18" y="42"/>
                    </a:cubicBezTo>
                    <a:cubicBezTo>
                      <a:pt x="19" y="42"/>
                      <a:pt x="22" y="40"/>
                      <a:pt x="21" y="39"/>
                    </a:cubicBezTo>
                    <a:cubicBezTo>
                      <a:pt x="20" y="37"/>
                      <a:pt x="18" y="39"/>
                      <a:pt x="17" y="39"/>
                    </a:cubicBezTo>
                    <a:cubicBezTo>
                      <a:pt x="15" y="40"/>
                      <a:pt x="13" y="40"/>
                      <a:pt x="11" y="40"/>
                    </a:cubicBezTo>
                    <a:cubicBezTo>
                      <a:pt x="8" y="40"/>
                      <a:pt x="8" y="39"/>
                      <a:pt x="7" y="36"/>
                    </a:cubicBezTo>
                    <a:cubicBezTo>
                      <a:pt x="9" y="35"/>
                      <a:pt x="9" y="34"/>
                      <a:pt x="10" y="32"/>
                    </a:cubicBezTo>
                    <a:cubicBezTo>
                      <a:pt x="12" y="31"/>
                      <a:pt x="13" y="31"/>
                      <a:pt x="13" y="28"/>
                    </a:cubicBezTo>
                    <a:cubicBezTo>
                      <a:pt x="13" y="27"/>
                      <a:pt x="12" y="25"/>
                      <a:pt x="12" y="24"/>
                    </a:cubicBezTo>
                    <a:cubicBezTo>
                      <a:pt x="13" y="22"/>
                      <a:pt x="14" y="23"/>
                      <a:pt x="15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17" y="21"/>
                      <a:pt x="18" y="21"/>
                      <a:pt x="18" y="21"/>
                    </a:cubicBezTo>
                    <a:cubicBezTo>
                      <a:pt x="19" y="20"/>
                      <a:pt x="18" y="19"/>
                      <a:pt x="18" y="17"/>
                    </a:cubicBezTo>
                    <a:cubicBezTo>
                      <a:pt x="18" y="15"/>
                      <a:pt x="18" y="15"/>
                      <a:pt x="17" y="13"/>
                    </a:cubicBezTo>
                    <a:cubicBezTo>
                      <a:pt x="15" y="12"/>
                      <a:pt x="14" y="11"/>
                      <a:pt x="12" y="11"/>
                    </a:cubicBezTo>
                    <a:cubicBezTo>
                      <a:pt x="12" y="8"/>
                      <a:pt x="14" y="9"/>
                      <a:pt x="15" y="8"/>
                    </a:cubicBezTo>
                    <a:cubicBezTo>
                      <a:pt x="17" y="8"/>
                      <a:pt x="17" y="7"/>
                      <a:pt x="18" y="6"/>
                    </a:cubicBezTo>
                    <a:cubicBezTo>
                      <a:pt x="20" y="2"/>
                      <a:pt x="26" y="6"/>
                      <a:pt x="27" y="1"/>
                    </a:cubicBezTo>
                    <a:cubicBezTo>
                      <a:pt x="28" y="1"/>
                      <a:pt x="28" y="2"/>
                      <a:pt x="29" y="2"/>
                    </a:cubicBezTo>
                    <a:cubicBezTo>
                      <a:pt x="30" y="2"/>
                      <a:pt x="30" y="1"/>
                      <a:pt x="31" y="1"/>
                    </a:cubicBezTo>
                    <a:cubicBezTo>
                      <a:pt x="32" y="1"/>
                      <a:pt x="31" y="1"/>
                      <a:pt x="32" y="2"/>
                    </a:cubicBezTo>
                    <a:cubicBezTo>
                      <a:pt x="33" y="2"/>
                      <a:pt x="34" y="3"/>
                      <a:pt x="34" y="4"/>
                    </a:cubicBezTo>
                    <a:cubicBezTo>
                      <a:pt x="35" y="4"/>
                      <a:pt x="35" y="5"/>
                      <a:pt x="36" y="5"/>
                    </a:cubicBezTo>
                    <a:cubicBezTo>
                      <a:pt x="37" y="6"/>
                      <a:pt x="37" y="5"/>
                      <a:pt x="38" y="5"/>
                    </a:cubicBezTo>
                    <a:cubicBezTo>
                      <a:pt x="40" y="4"/>
                      <a:pt x="41" y="5"/>
                      <a:pt x="42" y="4"/>
                    </a:cubicBezTo>
                    <a:close/>
                    <a:moveTo>
                      <a:pt x="371" y="59"/>
                    </a:moveTo>
                    <a:cubicBezTo>
                      <a:pt x="369" y="58"/>
                      <a:pt x="368" y="56"/>
                      <a:pt x="366" y="55"/>
                    </a:cubicBezTo>
                    <a:cubicBezTo>
                      <a:pt x="364" y="54"/>
                      <a:pt x="362" y="55"/>
                      <a:pt x="360" y="55"/>
                    </a:cubicBezTo>
                    <a:cubicBezTo>
                      <a:pt x="354" y="55"/>
                      <a:pt x="354" y="52"/>
                      <a:pt x="351" y="48"/>
                    </a:cubicBezTo>
                    <a:cubicBezTo>
                      <a:pt x="350" y="46"/>
                      <a:pt x="349" y="44"/>
                      <a:pt x="350" y="41"/>
                    </a:cubicBezTo>
                    <a:cubicBezTo>
                      <a:pt x="351" y="39"/>
                      <a:pt x="352" y="37"/>
                      <a:pt x="352" y="35"/>
                    </a:cubicBezTo>
                    <a:cubicBezTo>
                      <a:pt x="352" y="32"/>
                      <a:pt x="350" y="31"/>
                      <a:pt x="349" y="30"/>
                    </a:cubicBezTo>
                    <a:cubicBezTo>
                      <a:pt x="348" y="28"/>
                      <a:pt x="348" y="26"/>
                      <a:pt x="347" y="25"/>
                    </a:cubicBezTo>
                    <a:cubicBezTo>
                      <a:pt x="345" y="24"/>
                      <a:pt x="343" y="25"/>
                      <a:pt x="342" y="23"/>
                    </a:cubicBezTo>
                    <a:cubicBezTo>
                      <a:pt x="341" y="23"/>
                      <a:pt x="342" y="22"/>
                      <a:pt x="341" y="22"/>
                    </a:cubicBezTo>
                    <a:cubicBezTo>
                      <a:pt x="341" y="21"/>
                      <a:pt x="340" y="20"/>
                      <a:pt x="339" y="19"/>
                    </a:cubicBezTo>
                    <a:cubicBezTo>
                      <a:pt x="338" y="18"/>
                      <a:pt x="335" y="18"/>
                      <a:pt x="335" y="16"/>
                    </a:cubicBezTo>
                    <a:cubicBezTo>
                      <a:pt x="334" y="16"/>
                      <a:pt x="335" y="15"/>
                      <a:pt x="335" y="15"/>
                    </a:cubicBezTo>
                    <a:cubicBezTo>
                      <a:pt x="334" y="14"/>
                      <a:pt x="332" y="14"/>
                      <a:pt x="331" y="14"/>
                    </a:cubicBezTo>
                    <a:cubicBezTo>
                      <a:pt x="330" y="15"/>
                      <a:pt x="330" y="16"/>
                      <a:pt x="328" y="17"/>
                    </a:cubicBezTo>
                    <a:cubicBezTo>
                      <a:pt x="326" y="19"/>
                      <a:pt x="325" y="17"/>
                      <a:pt x="323" y="17"/>
                    </a:cubicBezTo>
                    <a:cubicBezTo>
                      <a:pt x="321" y="16"/>
                      <a:pt x="319" y="17"/>
                      <a:pt x="317" y="17"/>
                    </a:cubicBezTo>
                    <a:cubicBezTo>
                      <a:pt x="314" y="19"/>
                      <a:pt x="312" y="18"/>
                      <a:pt x="310" y="16"/>
                    </a:cubicBezTo>
                    <a:cubicBezTo>
                      <a:pt x="307" y="21"/>
                      <a:pt x="300" y="24"/>
                      <a:pt x="295" y="26"/>
                    </a:cubicBezTo>
                    <a:cubicBezTo>
                      <a:pt x="292" y="27"/>
                      <a:pt x="289" y="29"/>
                      <a:pt x="287" y="31"/>
                    </a:cubicBezTo>
                    <a:cubicBezTo>
                      <a:pt x="284" y="32"/>
                      <a:pt x="281" y="31"/>
                      <a:pt x="278" y="30"/>
                    </a:cubicBezTo>
                    <a:cubicBezTo>
                      <a:pt x="277" y="30"/>
                      <a:pt x="275" y="30"/>
                      <a:pt x="274" y="30"/>
                    </a:cubicBezTo>
                    <a:cubicBezTo>
                      <a:pt x="274" y="29"/>
                      <a:pt x="273" y="28"/>
                      <a:pt x="272" y="28"/>
                    </a:cubicBezTo>
                    <a:cubicBezTo>
                      <a:pt x="270" y="26"/>
                      <a:pt x="268" y="28"/>
                      <a:pt x="265" y="28"/>
                    </a:cubicBezTo>
                    <a:cubicBezTo>
                      <a:pt x="264" y="28"/>
                      <a:pt x="262" y="28"/>
                      <a:pt x="261" y="28"/>
                    </a:cubicBezTo>
                    <a:cubicBezTo>
                      <a:pt x="259" y="29"/>
                      <a:pt x="258" y="30"/>
                      <a:pt x="256" y="30"/>
                    </a:cubicBezTo>
                    <a:cubicBezTo>
                      <a:pt x="255" y="30"/>
                      <a:pt x="254" y="30"/>
                      <a:pt x="253" y="30"/>
                    </a:cubicBezTo>
                    <a:cubicBezTo>
                      <a:pt x="251" y="30"/>
                      <a:pt x="250" y="31"/>
                      <a:pt x="249" y="31"/>
                    </a:cubicBezTo>
                    <a:cubicBezTo>
                      <a:pt x="248" y="32"/>
                      <a:pt x="248" y="32"/>
                      <a:pt x="248" y="32"/>
                    </a:cubicBezTo>
                    <a:cubicBezTo>
                      <a:pt x="245" y="32"/>
                      <a:pt x="243" y="31"/>
                      <a:pt x="241" y="30"/>
                    </a:cubicBezTo>
                    <a:cubicBezTo>
                      <a:pt x="239" y="29"/>
                      <a:pt x="238" y="28"/>
                      <a:pt x="236" y="27"/>
                    </a:cubicBezTo>
                    <a:cubicBezTo>
                      <a:pt x="234" y="26"/>
                      <a:pt x="234" y="28"/>
                      <a:pt x="232" y="28"/>
                    </a:cubicBezTo>
                    <a:cubicBezTo>
                      <a:pt x="230" y="28"/>
                      <a:pt x="229" y="26"/>
                      <a:pt x="227" y="26"/>
                    </a:cubicBezTo>
                    <a:cubicBezTo>
                      <a:pt x="224" y="26"/>
                      <a:pt x="225" y="27"/>
                      <a:pt x="223" y="25"/>
                    </a:cubicBezTo>
                    <a:cubicBezTo>
                      <a:pt x="222" y="23"/>
                      <a:pt x="221" y="22"/>
                      <a:pt x="219" y="21"/>
                    </a:cubicBezTo>
                    <a:cubicBezTo>
                      <a:pt x="218" y="20"/>
                      <a:pt x="215" y="19"/>
                      <a:pt x="213" y="21"/>
                    </a:cubicBezTo>
                    <a:cubicBezTo>
                      <a:pt x="212" y="22"/>
                      <a:pt x="213" y="23"/>
                      <a:pt x="211" y="24"/>
                    </a:cubicBezTo>
                    <a:cubicBezTo>
                      <a:pt x="208" y="24"/>
                      <a:pt x="205" y="18"/>
                      <a:pt x="205" y="16"/>
                    </a:cubicBezTo>
                    <a:cubicBezTo>
                      <a:pt x="203" y="13"/>
                      <a:pt x="204" y="10"/>
                      <a:pt x="199" y="12"/>
                    </a:cubicBezTo>
                    <a:cubicBezTo>
                      <a:pt x="197" y="12"/>
                      <a:pt x="196" y="13"/>
                      <a:pt x="194" y="13"/>
                    </a:cubicBezTo>
                    <a:cubicBezTo>
                      <a:pt x="191" y="13"/>
                      <a:pt x="190" y="11"/>
                      <a:pt x="189" y="10"/>
                    </a:cubicBezTo>
                    <a:cubicBezTo>
                      <a:pt x="187" y="9"/>
                      <a:pt x="185" y="8"/>
                      <a:pt x="185" y="6"/>
                    </a:cubicBezTo>
                    <a:cubicBezTo>
                      <a:pt x="185" y="5"/>
                      <a:pt x="186" y="4"/>
                      <a:pt x="186" y="2"/>
                    </a:cubicBezTo>
                    <a:cubicBezTo>
                      <a:pt x="184" y="2"/>
                      <a:pt x="184" y="0"/>
                      <a:pt x="182" y="1"/>
                    </a:cubicBezTo>
                    <a:cubicBezTo>
                      <a:pt x="180" y="3"/>
                      <a:pt x="179" y="4"/>
                      <a:pt x="177" y="4"/>
                    </a:cubicBezTo>
                    <a:cubicBezTo>
                      <a:pt x="172" y="5"/>
                      <a:pt x="166" y="4"/>
                      <a:pt x="160" y="4"/>
                    </a:cubicBezTo>
                    <a:cubicBezTo>
                      <a:pt x="158" y="4"/>
                      <a:pt x="155" y="3"/>
                      <a:pt x="152" y="3"/>
                    </a:cubicBezTo>
                    <a:cubicBezTo>
                      <a:pt x="150" y="3"/>
                      <a:pt x="147" y="5"/>
                      <a:pt x="144" y="6"/>
                    </a:cubicBezTo>
                    <a:cubicBezTo>
                      <a:pt x="139" y="7"/>
                      <a:pt x="134" y="8"/>
                      <a:pt x="130" y="11"/>
                    </a:cubicBezTo>
                    <a:cubicBezTo>
                      <a:pt x="125" y="13"/>
                      <a:pt x="122" y="18"/>
                      <a:pt x="117" y="19"/>
                    </a:cubicBezTo>
                    <a:cubicBezTo>
                      <a:pt x="116" y="20"/>
                      <a:pt x="113" y="20"/>
                      <a:pt x="112" y="22"/>
                    </a:cubicBezTo>
                    <a:cubicBezTo>
                      <a:pt x="111" y="24"/>
                      <a:pt x="111" y="26"/>
                      <a:pt x="109" y="26"/>
                    </a:cubicBezTo>
                    <a:cubicBezTo>
                      <a:pt x="107" y="27"/>
                      <a:pt x="105" y="27"/>
                      <a:pt x="103" y="27"/>
                    </a:cubicBezTo>
                    <a:cubicBezTo>
                      <a:pt x="100" y="27"/>
                      <a:pt x="99" y="26"/>
                      <a:pt x="97" y="26"/>
                    </a:cubicBezTo>
                    <a:cubicBezTo>
                      <a:pt x="95" y="25"/>
                      <a:pt x="93" y="25"/>
                      <a:pt x="91" y="25"/>
                    </a:cubicBezTo>
                    <a:cubicBezTo>
                      <a:pt x="88" y="25"/>
                      <a:pt x="86" y="25"/>
                      <a:pt x="83" y="25"/>
                    </a:cubicBezTo>
                    <a:cubicBezTo>
                      <a:pt x="81" y="25"/>
                      <a:pt x="78" y="25"/>
                      <a:pt x="75" y="24"/>
                    </a:cubicBezTo>
                    <a:cubicBezTo>
                      <a:pt x="73" y="24"/>
                      <a:pt x="70" y="22"/>
                      <a:pt x="68" y="24"/>
                    </a:cubicBezTo>
                    <a:cubicBezTo>
                      <a:pt x="67" y="24"/>
                      <a:pt x="65" y="27"/>
                      <a:pt x="65" y="28"/>
                    </a:cubicBezTo>
                    <a:cubicBezTo>
                      <a:pt x="66" y="30"/>
                      <a:pt x="68" y="31"/>
                      <a:pt x="70" y="33"/>
                    </a:cubicBezTo>
                    <a:cubicBezTo>
                      <a:pt x="74" y="35"/>
                      <a:pt x="78" y="35"/>
                      <a:pt x="83" y="36"/>
                    </a:cubicBezTo>
                    <a:cubicBezTo>
                      <a:pt x="81" y="37"/>
                      <a:pt x="80" y="37"/>
                      <a:pt x="78" y="37"/>
                    </a:cubicBezTo>
                    <a:cubicBezTo>
                      <a:pt x="77" y="37"/>
                      <a:pt x="75" y="37"/>
                      <a:pt x="73" y="37"/>
                    </a:cubicBezTo>
                    <a:cubicBezTo>
                      <a:pt x="70" y="38"/>
                      <a:pt x="68" y="38"/>
                      <a:pt x="65" y="39"/>
                    </a:cubicBezTo>
                    <a:cubicBezTo>
                      <a:pt x="64" y="39"/>
                      <a:pt x="61" y="40"/>
                      <a:pt x="62" y="42"/>
                    </a:cubicBezTo>
                    <a:cubicBezTo>
                      <a:pt x="62" y="44"/>
                      <a:pt x="66" y="43"/>
                      <a:pt x="67" y="44"/>
                    </a:cubicBezTo>
                    <a:cubicBezTo>
                      <a:pt x="67" y="45"/>
                      <a:pt x="67" y="46"/>
                      <a:pt x="65" y="46"/>
                    </a:cubicBezTo>
                    <a:cubicBezTo>
                      <a:pt x="64" y="46"/>
                      <a:pt x="63" y="45"/>
                      <a:pt x="62" y="45"/>
                    </a:cubicBezTo>
                    <a:cubicBezTo>
                      <a:pt x="61" y="45"/>
                      <a:pt x="56" y="46"/>
                      <a:pt x="56" y="45"/>
                    </a:cubicBezTo>
                    <a:cubicBezTo>
                      <a:pt x="51" y="45"/>
                      <a:pt x="46" y="46"/>
                      <a:pt x="42" y="46"/>
                    </a:cubicBezTo>
                    <a:cubicBezTo>
                      <a:pt x="39" y="46"/>
                      <a:pt x="33" y="47"/>
                      <a:pt x="32" y="44"/>
                    </a:cubicBezTo>
                    <a:cubicBezTo>
                      <a:pt x="30" y="43"/>
                      <a:pt x="28" y="44"/>
                      <a:pt x="26" y="45"/>
                    </a:cubicBezTo>
                    <a:cubicBezTo>
                      <a:pt x="25" y="45"/>
                      <a:pt x="24" y="44"/>
                      <a:pt x="22" y="45"/>
                    </a:cubicBezTo>
                    <a:cubicBezTo>
                      <a:pt x="20" y="45"/>
                      <a:pt x="19" y="47"/>
                      <a:pt x="18" y="48"/>
                    </a:cubicBezTo>
                    <a:cubicBezTo>
                      <a:pt x="17" y="49"/>
                      <a:pt x="15" y="50"/>
                      <a:pt x="14" y="51"/>
                    </a:cubicBezTo>
                    <a:cubicBezTo>
                      <a:pt x="14" y="52"/>
                      <a:pt x="15" y="52"/>
                      <a:pt x="14" y="53"/>
                    </a:cubicBezTo>
                    <a:cubicBezTo>
                      <a:pt x="14" y="54"/>
                      <a:pt x="13" y="54"/>
                      <a:pt x="12" y="55"/>
                    </a:cubicBezTo>
                    <a:cubicBezTo>
                      <a:pt x="11" y="55"/>
                      <a:pt x="9" y="56"/>
                      <a:pt x="9" y="58"/>
                    </a:cubicBezTo>
                    <a:cubicBezTo>
                      <a:pt x="8" y="60"/>
                      <a:pt x="10" y="61"/>
                      <a:pt x="9" y="63"/>
                    </a:cubicBezTo>
                    <a:cubicBezTo>
                      <a:pt x="9" y="65"/>
                      <a:pt x="8" y="66"/>
                      <a:pt x="8" y="67"/>
                    </a:cubicBezTo>
                    <a:cubicBezTo>
                      <a:pt x="7" y="72"/>
                      <a:pt x="22" y="65"/>
                      <a:pt x="23" y="67"/>
                    </a:cubicBezTo>
                    <a:cubicBezTo>
                      <a:pt x="26" y="68"/>
                      <a:pt x="21" y="72"/>
                      <a:pt x="20" y="73"/>
                    </a:cubicBezTo>
                    <a:cubicBezTo>
                      <a:pt x="17" y="77"/>
                      <a:pt x="23" y="76"/>
                      <a:pt x="23" y="78"/>
                    </a:cubicBezTo>
                    <a:cubicBezTo>
                      <a:pt x="22" y="79"/>
                      <a:pt x="22" y="81"/>
                      <a:pt x="23" y="82"/>
                    </a:cubicBezTo>
                    <a:cubicBezTo>
                      <a:pt x="24" y="83"/>
                      <a:pt x="26" y="82"/>
                      <a:pt x="27" y="83"/>
                    </a:cubicBezTo>
                    <a:cubicBezTo>
                      <a:pt x="27" y="84"/>
                      <a:pt x="25" y="85"/>
                      <a:pt x="25" y="86"/>
                    </a:cubicBezTo>
                    <a:cubicBezTo>
                      <a:pt x="24" y="87"/>
                      <a:pt x="22" y="87"/>
                      <a:pt x="21" y="88"/>
                    </a:cubicBezTo>
                    <a:cubicBezTo>
                      <a:pt x="21" y="90"/>
                      <a:pt x="24" y="93"/>
                      <a:pt x="25" y="93"/>
                    </a:cubicBezTo>
                    <a:cubicBezTo>
                      <a:pt x="27" y="94"/>
                      <a:pt x="31" y="95"/>
                      <a:pt x="27" y="96"/>
                    </a:cubicBezTo>
                    <a:cubicBezTo>
                      <a:pt x="25" y="96"/>
                      <a:pt x="21" y="98"/>
                      <a:pt x="21" y="95"/>
                    </a:cubicBezTo>
                    <a:cubicBezTo>
                      <a:pt x="19" y="94"/>
                      <a:pt x="20" y="97"/>
                      <a:pt x="19" y="97"/>
                    </a:cubicBezTo>
                    <a:cubicBezTo>
                      <a:pt x="18" y="95"/>
                      <a:pt x="18" y="93"/>
                      <a:pt x="17" y="91"/>
                    </a:cubicBezTo>
                    <a:cubicBezTo>
                      <a:pt x="17" y="90"/>
                      <a:pt x="17" y="88"/>
                      <a:pt x="15" y="88"/>
                    </a:cubicBezTo>
                    <a:cubicBezTo>
                      <a:pt x="10" y="89"/>
                      <a:pt x="17" y="94"/>
                      <a:pt x="15" y="96"/>
                    </a:cubicBezTo>
                    <a:cubicBezTo>
                      <a:pt x="14" y="97"/>
                      <a:pt x="11" y="97"/>
                      <a:pt x="12" y="100"/>
                    </a:cubicBezTo>
                    <a:cubicBezTo>
                      <a:pt x="12" y="100"/>
                      <a:pt x="15" y="102"/>
                      <a:pt x="16" y="102"/>
                    </a:cubicBezTo>
                    <a:cubicBezTo>
                      <a:pt x="18" y="102"/>
                      <a:pt x="19" y="101"/>
                      <a:pt x="21" y="101"/>
                    </a:cubicBezTo>
                    <a:cubicBezTo>
                      <a:pt x="22" y="101"/>
                      <a:pt x="24" y="103"/>
                      <a:pt x="24" y="105"/>
                    </a:cubicBezTo>
                    <a:cubicBezTo>
                      <a:pt x="26" y="106"/>
                      <a:pt x="30" y="105"/>
                      <a:pt x="31" y="107"/>
                    </a:cubicBezTo>
                    <a:cubicBezTo>
                      <a:pt x="32" y="109"/>
                      <a:pt x="31" y="111"/>
                      <a:pt x="30" y="112"/>
                    </a:cubicBezTo>
                    <a:cubicBezTo>
                      <a:pt x="30" y="113"/>
                      <a:pt x="28" y="113"/>
                      <a:pt x="28" y="113"/>
                    </a:cubicBezTo>
                    <a:cubicBezTo>
                      <a:pt x="27" y="114"/>
                      <a:pt x="28" y="114"/>
                      <a:pt x="28" y="115"/>
                    </a:cubicBezTo>
                    <a:cubicBezTo>
                      <a:pt x="29" y="115"/>
                      <a:pt x="29" y="115"/>
                      <a:pt x="29" y="116"/>
                    </a:cubicBezTo>
                    <a:cubicBezTo>
                      <a:pt x="30" y="116"/>
                      <a:pt x="30" y="117"/>
                      <a:pt x="30" y="117"/>
                    </a:cubicBezTo>
                    <a:cubicBezTo>
                      <a:pt x="30" y="118"/>
                      <a:pt x="30" y="120"/>
                      <a:pt x="31" y="121"/>
                    </a:cubicBezTo>
                    <a:cubicBezTo>
                      <a:pt x="32" y="121"/>
                      <a:pt x="33" y="121"/>
                      <a:pt x="34" y="121"/>
                    </a:cubicBezTo>
                    <a:cubicBezTo>
                      <a:pt x="33" y="124"/>
                      <a:pt x="39" y="124"/>
                      <a:pt x="36" y="127"/>
                    </a:cubicBezTo>
                    <a:cubicBezTo>
                      <a:pt x="35" y="128"/>
                      <a:pt x="30" y="125"/>
                      <a:pt x="31" y="129"/>
                    </a:cubicBezTo>
                    <a:cubicBezTo>
                      <a:pt x="31" y="131"/>
                      <a:pt x="35" y="130"/>
                      <a:pt x="37" y="130"/>
                    </a:cubicBezTo>
                    <a:cubicBezTo>
                      <a:pt x="41" y="130"/>
                      <a:pt x="46" y="129"/>
                      <a:pt x="50" y="130"/>
                    </a:cubicBezTo>
                    <a:cubicBezTo>
                      <a:pt x="50" y="132"/>
                      <a:pt x="47" y="131"/>
                      <a:pt x="46" y="133"/>
                    </a:cubicBezTo>
                    <a:cubicBezTo>
                      <a:pt x="45" y="134"/>
                      <a:pt x="45" y="134"/>
                      <a:pt x="46" y="135"/>
                    </a:cubicBezTo>
                    <a:cubicBezTo>
                      <a:pt x="46" y="137"/>
                      <a:pt x="45" y="138"/>
                      <a:pt x="45" y="140"/>
                    </a:cubicBezTo>
                    <a:cubicBezTo>
                      <a:pt x="47" y="138"/>
                      <a:pt x="50" y="136"/>
                      <a:pt x="51" y="135"/>
                    </a:cubicBezTo>
                    <a:cubicBezTo>
                      <a:pt x="53" y="134"/>
                      <a:pt x="54" y="134"/>
                      <a:pt x="55" y="135"/>
                    </a:cubicBezTo>
                    <a:cubicBezTo>
                      <a:pt x="56" y="136"/>
                      <a:pt x="60" y="140"/>
                      <a:pt x="60" y="137"/>
                    </a:cubicBezTo>
                    <a:cubicBezTo>
                      <a:pt x="62" y="137"/>
                      <a:pt x="64" y="137"/>
                      <a:pt x="65" y="138"/>
                    </a:cubicBezTo>
                    <a:cubicBezTo>
                      <a:pt x="66" y="139"/>
                      <a:pt x="65" y="140"/>
                      <a:pt x="66" y="141"/>
                    </a:cubicBezTo>
                    <a:cubicBezTo>
                      <a:pt x="66" y="142"/>
                      <a:pt x="67" y="144"/>
                      <a:pt x="68" y="145"/>
                    </a:cubicBezTo>
                    <a:cubicBezTo>
                      <a:pt x="70" y="148"/>
                      <a:pt x="75" y="150"/>
                      <a:pt x="80" y="149"/>
                    </a:cubicBezTo>
                    <a:cubicBezTo>
                      <a:pt x="82" y="149"/>
                      <a:pt x="84" y="148"/>
                      <a:pt x="87" y="147"/>
                    </a:cubicBezTo>
                    <a:cubicBezTo>
                      <a:pt x="88" y="147"/>
                      <a:pt x="89" y="147"/>
                      <a:pt x="90" y="147"/>
                    </a:cubicBezTo>
                    <a:cubicBezTo>
                      <a:pt x="90" y="147"/>
                      <a:pt x="91" y="148"/>
                      <a:pt x="92" y="148"/>
                    </a:cubicBezTo>
                    <a:cubicBezTo>
                      <a:pt x="94" y="147"/>
                      <a:pt x="94" y="141"/>
                      <a:pt x="94" y="139"/>
                    </a:cubicBezTo>
                    <a:cubicBezTo>
                      <a:pt x="94" y="137"/>
                      <a:pt x="94" y="135"/>
                      <a:pt x="95" y="134"/>
                    </a:cubicBezTo>
                    <a:cubicBezTo>
                      <a:pt x="97" y="132"/>
                      <a:pt x="100" y="133"/>
                      <a:pt x="101" y="133"/>
                    </a:cubicBezTo>
                    <a:cubicBezTo>
                      <a:pt x="107" y="134"/>
                      <a:pt x="110" y="137"/>
                      <a:pt x="115" y="139"/>
                    </a:cubicBezTo>
                    <a:cubicBezTo>
                      <a:pt x="120" y="141"/>
                      <a:pt x="124" y="143"/>
                      <a:pt x="127" y="147"/>
                    </a:cubicBezTo>
                    <a:cubicBezTo>
                      <a:pt x="130" y="150"/>
                      <a:pt x="132" y="153"/>
                      <a:pt x="137" y="152"/>
                    </a:cubicBezTo>
                    <a:cubicBezTo>
                      <a:pt x="140" y="152"/>
                      <a:pt x="143" y="151"/>
                      <a:pt x="146" y="150"/>
                    </a:cubicBezTo>
                    <a:cubicBezTo>
                      <a:pt x="149" y="150"/>
                      <a:pt x="152" y="151"/>
                      <a:pt x="155" y="150"/>
                    </a:cubicBezTo>
                    <a:cubicBezTo>
                      <a:pt x="156" y="149"/>
                      <a:pt x="157" y="148"/>
                      <a:pt x="159" y="148"/>
                    </a:cubicBezTo>
                    <a:cubicBezTo>
                      <a:pt x="159" y="148"/>
                      <a:pt x="160" y="149"/>
                      <a:pt x="161" y="149"/>
                    </a:cubicBezTo>
                    <a:cubicBezTo>
                      <a:pt x="164" y="149"/>
                      <a:pt x="163" y="146"/>
                      <a:pt x="163" y="144"/>
                    </a:cubicBezTo>
                    <a:cubicBezTo>
                      <a:pt x="167" y="142"/>
                      <a:pt x="170" y="139"/>
                      <a:pt x="172" y="136"/>
                    </a:cubicBezTo>
                    <a:cubicBezTo>
                      <a:pt x="175" y="136"/>
                      <a:pt x="175" y="134"/>
                      <a:pt x="178" y="135"/>
                    </a:cubicBezTo>
                    <a:cubicBezTo>
                      <a:pt x="181" y="137"/>
                      <a:pt x="184" y="138"/>
                      <a:pt x="186" y="140"/>
                    </a:cubicBezTo>
                    <a:cubicBezTo>
                      <a:pt x="188" y="140"/>
                      <a:pt x="190" y="140"/>
                      <a:pt x="191" y="140"/>
                    </a:cubicBezTo>
                    <a:cubicBezTo>
                      <a:pt x="194" y="139"/>
                      <a:pt x="192" y="138"/>
                      <a:pt x="193" y="136"/>
                    </a:cubicBezTo>
                    <a:cubicBezTo>
                      <a:pt x="196" y="136"/>
                      <a:pt x="198" y="136"/>
                      <a:pt x="200" y="134"/>
                    </a:cubicBezTo>
                    <a:cubicBezTo>
                      <a:pt x="201" y="133"/>
                      <a:pt x="201" y="132"/>
                      <a:pt x="203" y="132"/>
                    </a:cubicBezTo>
                    <a:cubicBezTo>
                      <a:pt x="204" y="132"/>
                      <a:pt x="204" y="134"/>
                      <a:pt x="205" y="135"/>
                    </a:cubicBezTo>
                    <a:cubicBezTo>
                      <a:pt x="205" y="136"/>
                      <a:pt x="206" y="139"/>
                      <a:pt x="205" y="141"/>
                    </a:cubicBezTo>
                    <a:cubicBezTo>
                      <a:pt x="204" y="142"/>
                      <a:pt x="202" y="142"/>
                      <a:pt x="201" y="143"/>
                    </a:cubicBezTo>
                    <a:cubicBezTo>
                      <a:pt x="199" y="145"/>
                      <a:pt x="198" y="146"/>
                      <a:pt x="197" y="147"/>
                    </a:cubicBezTo>
                    <a:cubicBezTo>
                      <a:pt x="199" y="150"/>
                      <a:pt x="198" y="155"/>
                      <a:pt x="201" y="157"/>
                    </a:cubicBezTo>
                    <a:cubicBezTo>
                      <a:pt x="203" y="159"/>
                      <a:pt x="204" y="157"/>
                      <a:pt x="205" y="156"/>
                    </a:cubicBezTo>
                    <a:cubicBezTo>
                      <a:pt x="206" y="155"/>
                      <a:pt x="208" y="155"/>
                      <a:pt x="208" y="154"/>
                    </a:cubicBezTo>
                    <a:cubicBezTo>
                      <a:pt x="209" y="153"/>
                      <a:pt x="207" y="152"/>
                      <a:pt x="208" y="150"/>
                    </a:cubicBezTo>
                    <a:cubicBezTo>
                      <a:pt x="209" y="149"/>
                      <a:pt x="212" y="151"/>
                      <a:pt x="213" y="149"/>
                    </a:cubicBezTo>
                    <a:cubicBezTo>
                      <a:pt x="214" y="148"/>
                      <a:pt x="213" y="146"/>
                      <a:pt x="213" y="145"/>
                    </a:cubicBezTo>
                    <a:cubicBezTo>
                      <a:pt x="213" y="144"/>
                      <a:pt x="213" y="143"/>
                      <a:pt x="213" y="142"/>
                    </a:cubicBezTo>
                    <a:cubicBezTo>
                      <a:pt x="214" y="140"/>
                      <a:pt x="213" y="135"/>
                      <a:pt x="215" y="135"/>
                    </a:cubicBezTo>
                    <a:cubicBezTo>
                      <a:pt x="217" y="134"/>
                      <a:pt x="220" y="137"/>
                      <a:pt x="220" y="138"/>
                    </a:cubicBezTo>
                    <a:cubicBezTo>
                      <a:pt x="224" y="137"/>
                      <a:pt x="227" y="139"/>
                      <a:pt x="230" y="138"/>
                    </a:cubicBezTo>
                    <a:cubicBezTo>
                      <a:pt x="232" y="137"/>
                      <a:pt x="233" y="137"/>
                      <a:pt x="234" y="137"/>
                    </a:cubicBezTo>
                    <a:cubicBezTo>
                      <a:pt x="236" y="136"/>
                      <a:pt x="237" y="135"/>
                      <a:pt x="239" y="134"/>
                    </a:cubicBezTo>
                    <a:cubicBezTo>
                      <a:pt x="241" y="133"/>
                      <a:pt x="245" y="133"/>
                      <a:pt x="247" y="133"/>
                    </a:cubicBezTo>
                    <a:cubicBezTo>
                      <a:pt x="250" y="134"/>
                      <a:pt x="253" y="136"/>
                      <a:pt x="256" y="137"/>
                    </a:cubicBezTo>
                    <a:cubicBezTo>
                      <a:pt x="258" y="137"/>
                      <a:pt x="261" y="137"/>
                      <a:pt x="264" y="136"/>
                    </a:cubicBezTo>
                    <a:cubicBezTo>
                      <a:pt x="268" y="136"/>
                      <a:pt x="272" y="136"/>
                      <a:pt x="275" y="135"/>
                    </a:cubicBezTo>
                    <a:cubicBezTo>
                      <a:pt x="281" y="133"/>
                      <a:pt x="286" y="128"/>
                      <a:pt x="292" y="127"/>
                    </a:cubicBezTo>
                    <a:cubicBezTo>
                      <a:pt x="295" y="127"/>
                      <a:pt x="298" y="127"/>
                      <a:pt x="301" y="127"/>
                    </a:cubicBezTo>
                    <a:cubicBezTo>
                      <a:pt x="304" y="127"/>
                      <a:pt x="308" y="127"/>
                      <a:pt x="311" y="127"/>
                    </a:cubicBezTo>
                    <a:cubicBezTo>
                      <a:pt x="314" y="126"/>
                      <a:pt x="317" y="126"/>
                      <a:pt x="319" y="124"/>
                    </a:cubicBezTo>
                    <a:cubicBezTo>
                      <a:pt x="322" y="123"/>
                      <a:pt x="323" y="121"/>
                      <a:pt x="325" y="124"/>
                    </a:cubicBezTo>
                    <a:cubicBezTo>
                      <a:pt x="326" y="126"/>
                      <a:pt x="327" y="127"/>
                      <a:pt x="329" y="126"/>
                    </a:cubicBezTo>
                    <a:cubicBezTo>
                      <a:pt x="332" y="125"/>
                      <a:pt x="333" y="122"/>
                      <a:pt x="335" y="121"/>
                    </a:cubicBezTo>
                    <a:cubicBezTo>
                      <a:pt x="338" y="121"/>
                      <a:pt x="341" y="122"/>
                      <a:pt x="343" y="123"/>
                    </a:cubicBezTo>
                    <a:cubicBezTo>
                      <a:pt x="345" y="123"/>
                      <a:pt x="346" y="123"/>
                      <a:pt x="348" y="124"/>
                    </a:cubicBezTo>
                    <a:cubicBezTo>
                      <a:pt x="349" y="124"/>
                      <a:pt x="351" y="124"/>
                      <a:pt x="352" y="125"/>
                    </a:cubicBezTo>
                    <a:cubicBezTo>
                      <a:pt x="355" y="125"/>
                      <a:pt x="357" y="122"/>
                      <a:pt x="359" y="122"/>
                    </a:cubicBezTo>
                    <a:cubicBezTo>
                      <a:pt x="362" y="123"/>
                      <a:pt x="362" y="125"/>
                      <a:pt x="362" y="127"/>
                    </a:cubicBezTo>
                    <a:cubicBezTo>
                      <a:pt x="362" y="128"/>
                      <a:pt x="361" y="129"/>
                      <a:pt x="362" y="130"/>
                    </a:cubicBezTo>
                    <a:cubicBezTo>
                      <a:pt x="364" y="131"/>
                      <a:pt x="364" y="129"/>
                      <a:pt x="364" y="129"/>
                    </a:cubicBezTo>
                    <a:cubicBezTo>
                      <a:pt x="365" y="128"/>
                      <a:pt x="367" y="126"/>
                      <a:pt x="368" y="126"/>
                    </a:cubicBezTo>
                    <a:cubicBezTo>
                      <a:pt x="370" y="126"/>
                      <a:pt x="371" y="127"/>
                      <a:pt x="372" y="126"/>
                    </a:cubicBezTo>
                    <a:cubicBezTo>
                      <a:pt x="372" y="125"/>
                      <a:pt x="373" y="124"/>
                      <a:pt x="373" y="123"/>
                    </a:cubicBezTo>
                    <a:cubicBezTo>
                      <a:pt x="374" y="121"/>
                      <a:pt x="370" y="120"/>
                      <a:pt x="369" y="119"/>
                    </a:cubicBezTo>
                    <a:cubicBezTo>
                      <a:pt x="369" y="119"/>
                      <a:pt x="370" y="118"/>
                      <a:pt x="370" y="117"/>
                    </a:cubicBezTo>
                    <a:cubicBezTo>
                      <a:pt x="370" y="116"/>
                      <a:pt x="369" y="116"/>
                      <a:pt x="369" y="116"/>
                    </a:cubicBezTo>
                    <a:cubicBezTo>
                      <a:pt x="369" y="114"/>
                      <a:pt x="369" y="113"/>
                      <a:pt x="369" y="112"/>
                    </a:cubicBezTo>
                    <a:cubicBezTo>
                      <a:pt x="369" y="111"/>
                      <a:pt x="368" y="111"/>
                      <a:pt x="367" y="110"/>
                    </a:cubicBezTo>
                    <a:cubicBezTo>
                      <a:pt x="365" y="108"/>
                      <a:pt x="365" y="108"/>
                      <a:pt x="362" y="107"/>
                    </a:cubicBezTo>
                    <a:cubicBezTo>
                      <a:pt x="362" y="106"/>
                      <a:pt x="363" y="105"/>
                      <a:pt x="364" y="104"/>
                    </a:cubicBezTo>
                    <a:cubicBezTo>
                      <a:pt x="365" y="103"/>
                      <a:pt x="365" y="101"/>
                      <a:pt x="366" y="99"/>
                    </a:cubicBezTo>
                    <a:cubicBezTo>
                      <a:pt x="367" y="96"/>
                      <a:pt x="364" y="97"/>
                      <a:pt x="364" y="94"/>
                    </a:cubicBezTo>
                    <a:cubicBezTo>
                      <a:pt x="363" y="93"/>
                      <a:pt x="364" y="91"/>
                      <a:pt x="364" y="90"/>
                    </a:cubicBezTo>
                    <a:cubicBezTo>
                      <a:pt x="363" y="88"/>
                      <a:pt x="363" y="86"/>
                      <a:pt x="362" y="84"/>
                    </a:cubicBezTo>
                    <a:cubicBezTo>
                      <a:pt x="362" y="81"/>
                      <a:pt x="362" y="78"/>
                      <a:pt x="360" y="76"/>
                    </a:cubicBezTo>
                    <a:cubicBezTo>
                      <a:pt x="359" y="75"/>
                      <a:pt x="357" y="72"/>
                      <a:pt x="358" y="71"/>
                    </a:cubicBezTo>
                    <a:cubicBezTo>
                      <a:pt x="360" y="69"/>
                      <a:pt x="363" y="71"/>
                      <a:pt x="365" y="70"/>
                    </a:cubicBezTo>
                    <a:cubicBezTo>
                      <a:pt x="367" y="69"/>
                      <a:pt x="366" y="66"/>
                      <a:pt x="366" y="64"/>
                    </a:cubicBezTo>
                    <a:cubicBezTo>
                      <a:pt x="367" y="61"/>
                      <a:pt x="371" y="62"/>
                      <a:pt x="373" y="63"/>
                    </a:cubicBezTo>
                    <a:cubicBezTo>
                      <a:pt x="373" y="62"/>
                      <a:pt x="372" y="60"/>
                      <a:pt x="371" y="59"/>
                    </a:cubicBezTo>
                    <a:cubicBezTo>
                      <a:pt x="370" y="58"/>
                      <a:pt x="372" y="60"/>
                      <a:pt x="371" y="59"/>
                    </a:cubicBezTo>
                    <a:close/>
                    <a:moveTo>
                      <a:pt x="3" y="49"/>
                    </a:moveTo>
                    <a:cubicBezTo>
                      <a:pt x="2" y="50"/>
                      <a:pt x="0" y="49"/>
                      <a:pt x="0" y="51"/>
                    </a:cubicBezTo>
                    <a:cubicBezTo>
                      <a:pt x="0" y="52"/>
                      <a:pt x="0" y="53"/>
                      <a:pt x="1" y="53"/>
                    </a:cubicBezTo>
                    <a:cubicBezTo>
                      <a:pt x="3" y="53"/>
                      <a:pt x="5" y="52"/>
                      <a:pt x="6" y="52"/>
                    </a:cubicBezTo>
                    <a:cubicBezTo>
                      <a:pt x="7" y="50"/>
                      <a:pt x="4" y="49"/>
                      <a:pt x="3" y="49"/>
                    </a:cubicBezTo>
                    <a:cubicBezTo>
                      <a:pt x="2" y="50"/>
                      <a:pt x="4" y="49"/>
                      <a:pt x="3" y="49"/>
                    </a:cubicBezTo>
                    <a:close/>
                    <a:moveTo>
                      <a:pt x="43" y="135"/>
                    </a:moveTo>
                    <a:cubicBezTo>
                      <a:pt x="42" y="134"/>
                      <a:pt x="40" y="135"/>
                      <a:pt x="39" y="135"/>
                    </a:cubicBezTo>
                    <a:cubicBezTo>
                      <a:pt x="38" y="135"/>
                      <a:pt x="37" y="136"/>
                      <a:pt x="36" y="136"/>
                    </a:cubicBezTo>
                    <a:cubicBezTo>
                      <a:pt x="36" y="136"/>
                      <a:pt x="35" y="136"/>
                      <a:pt x="34" y="136"/>
                    </a:cubicBezTo>
                    <a:cubicBezTo>
                      <a:pt x="33" y="137"/>
                      <a:pt x="33" y="138"/>
                      <a:pt x="35" y="138"/>
                    </a:cubicBezTo>
                    <a:cubicBezTo>
                      <a:pt x="36" y="139"/>
                      <a:pt x="38" y="138"/>
                      <a:pt x="39" y="137"/>
                    </a:cubicBezTo>
                    <a:cubicBezTo>
                      <a:pt x="40" y="137"/>
                      <a:pt x="45" y="136"/>
                      <a:pt x="43" y="135"/>
                    </a:cubicBezTo>
                    <a:close/>
                  </a:path>
                </a:pathLst>
              </a:custGeom>
              <a:solidFill>
                <a:srgbClr val="E6E7E8"/>
              </a:solidFill>
              <a:ln w="7938" cap="rnd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/>
              </a:p>
            </p:txBody>
          </p:sp>
          <p:sp>
            <p:nvSpPr>
              <p:cNvPr id="585" name="Freeform 7"/>
              <p:cNvSpPr>
                <a:spLocks/>
              </p:cNvSpPr>
              <p:nvPr/>
            </p:nvSpPr>
            <p:spPr bwMode="auto">
              <a:xfrm>
                <a:off x="11407775" y="5299075"/>
                <a:ext cx="501650" cy="258762"/>
              </a:xfrm>
              <a:custGeom>
                <a:avLst/>
                <a:gdLst>
                  <a:gd name="T0" fmla="*/ 120 w 132"/>
                  <a:gd name="T1" fmla="*/ 42 h 68"/>
                  <a:gd name="T2" fmla="*/ 116 w 132"/>
                  <a:gd name="T3" fmla="*/ 40 h 68"/>
                  <a:gd name="T4" fmla="*/ 113 w 132"/>
                  <a:gd name="T5" fmla="*/ 30 h 68"/>
                  <a:gd name="T6" fmla="*/ 104 w 132"/>
                  <a:gd name="T7" fmla="*/ 27 h 68"/>
                  <a:gd name="T8" fmla="*/ 96 w 132"/>
                  <a:gd name="T9" fmla="*/ 22 h 68"/>
                  <a:gd name="T10" fmla="*/ 86 w 132"/>
                  <a:gd name="T11" fmla="*/ 24 h 68"/>
                  <a:gd name="T12" fmla="*/ 80 w 132"/>
                  <a:gd name="T13" fmla="*/ 26 h 68"/>
                  <a:gd name="T14" fmla="*/ 74 w 132"/>
                  <a:gd name="T15" fmla="*/ 26 h 68"/>
                  <a:gd name="T16" fmla="*/ 73 w 132"/>
                  <a:gd name="T17" fmla="*/ 22 h 68"/>
                  <a:gd name="T18" fmla="*/ 66 w 132"/>
                  <a:gd name="T19" fmla="*/ 19 h 68"/>
                  <a:gd name="T20" fmla="*/ 59 w 132"/>
                  <a:gd name="T21" fmla="*/ 13 h 68"/>
                  <a:gd name="T22" fmla="*/ 53 w 132"/>
                  <a:gd name="T23" fmla="*/ 12 h 68"/>
                  <a:gd name="T24" fmla="*/ 41 w 132"/>
                  <a:gd name="T25" fmla="*/ 11 h 68"/>
                  <a:gd name="T26" fmla="*/ 29 w 132"/>
                  <a:gd name="T27" fmla="*/ 8 h 68"/>
                  <a:gd name="T28" fmla="*/ 22 w 132"/>
                  <a:gd name="T29" fmla="*/ 5 h 68"/>
                  <a:gd name="T30" fmla="*/ 14 w 132"/>
                  <a:gd name="T31" fmla="*/ 2 h 68"/>
                  <a:gd name="T32" fmla="*/ 7 w 132"/>
                  <a:gd name="T33" fmla="*/ 1 h 68"/>
                  <a:gd name="T34" fmla="*/ 4 w 132"/>
                  <a:gd name="T35" fmla="*/ 7 h 68"/>
                  <a:gd name="T36" fmla="*/ 13 w 132"/>
                  <a:gd name="T37" fmla="*/ 13 h 68"/>
                  <a:gd name="T38" fmla="*/ 23 w 132"/>
                  <a:gd name="T39" fmla="*/ 19 h 68"/>
                  <a:gd name="T40" fmla="*/ 31 w 132"/>
                  <a:gd name="T41" fmla="*/ 28 h 68"/>
                  <a:gd name="T42" fmla="*/ 35 w 132"/>
                  <a:gd name="T43" fmla="*/ 48 h 68"/>
                  <a:gd name="T44" fmla="*/ 38 w 132"/>
                  <a:gd name="T45" fmla="*/ 56 h 68"/>
                  <a:gd name="T46" fmla="*/ 50 w 132"/>
                  <a:gd name="T47" fmla="*/ 56 h 68"/>
                  <a:gd name="T48" fmla="*/ 56 w 132"/>
                  <a:gd name="T49" fmla="*/ 56 h 68"/>
                  <a:gd name="T50" fmla="*/ 63 w 132"/>
                  <a:gd name="T51" fmla="*/ 61 h 68"/>
                  <a:gd name="T52" fmla="*/ 69 w 132"/>
                  <a:gd name="T53" fmla="*/ 65 h 68"/>
                  <a:gd name="T54" fmla="*/ 78 w 132"/>
                  <a:gd name="T55" fmla="*/ 65 h 68"/>
                  <a:gd name="T56" fmla="*/ 83 w 132"/>
                  <a:gd name="T57" fmla="*/ 63 h 68"/>
                  <a:gd name="T58" fmla="*/ 88 w 132"/>
                  <a:gd name="T59" fmla="*/ 64 h 68"/>
                  <a:gd name="T60" fmla="*/ 94 w 132"/>
                  <a:gd name="T61" fmla="*/ 62 h 68"/>
                  <a:gd name="T62" fmla="*/ 105 w 132"/>
                  <a:gd name="T63" fmla="*/ 57 h 68"/>
                  <a:gd name="T64" fmla="*/ 119 w 132"/>
                  <a:gd name="T65" fmla="*/ 64 h 68"/>
                  <a:gd name="T66" fmla="*/ 126 w 132"/>
                  <a:gd name="T67" fmla="*/ 66 h 68"/>
                  <a:gd name="T68" fmla="*/ 126 w 132"/>
                  <a:gd name="T69" fmla="*/ 57 h 68"/>
                  <a:gd name="T70" fmla="*/ 124 w 132"/>
                  <a:gd name="T71" fmla="*/ 53 h 68"/>
                  <a:gd name="T72" fmla="*/ 124 w 132"/>
                  <a:gd name="T73" fmla="*/ 49 h 68"/>
                  <a:gd name="T74" fmla="*/ 127 w 132"/>
                  <a:gd name="T75" fmla="*/ 46 h 68"/>
                  <a:gd name="T76" fmla="*/ 123 w 132"/>
                  <a:gd name="T77" fmla="*/ 4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2" h="68">
                    <a:moveTo>
                      <a:pt x="123" y="43"/>
                    </a:moveTo>
                    <a:cubicBezTo>
                      <a:pt x="122" y="42"/>
                      <a:pt x="121" y="43"/>
                      <a:pt x="120" y="42"/>
                    </a:cubicBezTo>
                    <a:cubicBezTo>
                      <a:pt x="119" y="41"/>
                      <a:pt x="118" y="42"/>
                      <a:pt x="117" y="42"/>
                    </a:cubicBezTo>
                    <a:cubicBezTo>
                      <a:pt x="117" y="41"/>
                      <a:pt x="116" y="41"/>
                      <a:pt x="116" y="40"/>
                    </a:cubicBezTo>
                    <a:cubicBezTo>
                      <a:pt x="113" y="39"/>
                      <a:pt x="110" y="37"/>
                      <a:pt x="111" y="34"/>
                    </a:cubicBezTo>
                    <a:cubicBezTo>
                      <a:pt x="112" y="33"/>
                      <a:pt x="113" y="32"/>
                      <a:pt x="113" y="30"/>
                    </a:cubicBezTo>
                    <a:cubicBezTo>
                      <a:pt x="112" y="28"/>
                      <a:pt x="110" y="28"/>
                      <a:pt x="109" y="28"/>
                    </a:cubicBezTo>
                    <a:cubicBezTo>
                      <a:pt x="107" y="28"/>
                      <a:pt x="105" y="29"/>
                      <a:pt x="104" y="27"/>
                    </a:cubicBezTo>
                    <a:cubicBezTo>
                      <a:pt x="102" y="25"/>
                      <a:pt x="102" y="25"/>
                      <a:pt x="100" y="24"/>
                    </a:cubicBezTo>
                    <a:cubicBezTo>
                      <a:pt x="99" y="24"/>
                      <a:pt x="97" y="22"/>
                      <a:pt x="96" y="22"/>
                    </a:cubicBezTo>
                    <a:cubicBezTo>
                      <a:pt x="95" y="22"/>
                      <a:pt x="95" y="24"/>
                      <a:pt x="94" y="25"/>
                    </a:cubicBezTo>
                    <a:cubicBezTo>
                      <a:pt x="91" y="23"/>
                      <a:pt x="90" y="22"/>
                      <a:pt x="86" y="24"/>
                    </a:cubicBezTo>
                    <a:cubicBezTo>
                      <a:pt x="85" y="24"/>
                      <a:pt x="83" y="25"/>
                      <a:pt x="82" y="26"/>
                    </a:cubicBezTo>
                    <a:cubicBezTo>
                      <a:pt x="81" y="26"/>
                      <a:pt x="80" y="26"/>
                      <a:pt x="80" y="26"/>
                    </a:cubicBezTo>
                    <a:cubicBezTo>
                      <a:pt x="79" y="26"/>
                      <a:pt x="78" y="28"/>
                      <a:pt x="77" y="27"/>
                    </a:cubicBezTo>
                    <a:cubicBezTo>
                      <a:pt x="77" y="26"/>
                      <a:pt x="75" y="27"/>
                      <a:pt x="74" y="26"/>
                    </a:cubicBezTo>
                    <a:cubicBezTo>
                      <a:pt x="73" y="26"/>
                      <a:pt x="75" y="25"/>
                      <a:pt x="75" y="24"/>
                    </a:cubicBezTo>
                    <a:cubicBezTo>
                      <a:pt x="75" y="23"/>
                      <a:pt x="75" y="23"/>
                      <a:pt x="73" y="22"/>
                    </a:cubicBezTo>
                    <a:cubicBezTo>
                      <a:pt x="72" y="22"/>
                      <a:pt x="72" y="21"/>
                      <a:pt x="71" y="20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8"/>
                      <a:pt x="63" y="17"/>
                      <a:pt x="61" y="16"/>
                    </a:cubicBezTo>
                    <a:cubicBezTo>
                      <a:pt x="60" y="16"/>
                      <a:pt x="60" y="14"/>
                      <a:pt x="59" y="13"/>
                    </a:cubicBezTo>
                    <a:cubicBezTo>
                      <a:pt x="59" y="13"/>
                      <a:pt x="57" y="12"/>
                      <a:pt x="56" y="12"/>
                    </a:cubicBezTo>
                    <a:cubicBezTo>
                      <a:pt x="55" y="11"/>
                      <a:pt x="54" y="11"/>
                      <a:pt x="53" y="12"/>
                    </a:cubicBezTo>
                    <a:cubicBezTo>
                      <a:pt x="50" y="12"/>
                      <a:pt x="48" y="9"/>
                      <a:pt x="45" y="9"/>
                    </a:cubicBezTo>
                    <a:cubicBezTo>
                      <a:pt x="43" y="10"/>
                      <a:pt x="42" y="10"/>
                      <a:pt x="41" y="11"/>
                    </a:cubicBezTo>
                    <a:cubicBezTo>
                      <a:pt x="40" y="11"/>
                      <a:pt x="37" y="11"/>
                      <a:pt x="36" y="10"/>
                    </a:cubicBezTo>
                    <a:cubicBezTo>
                      <a:pt x="33" y="10"/>
                      <a:pt x="31" y="10"/>
                      <a:pt x="29" y="8"/>
                    </a:cubicBezTo>
                    <a:cubicBezTo>
                      <a:pt x="28" y="7"/>
                      <a:pt x="27" y="7"/>
                      <a:pt x="26" y="6"/>
                    </a:cubicBezTo>
                    <a:cubicBezTo>
                      <a:pt x="25" y="6"/>
                      <a:pt x="24" y="6"/>
                      <a:pt x="22" y="5"/>
                    </a:cubicBezTo>
                    <a:cubicBezTo>
                      <a:pt x="20" y="5"/>
                      <a:pt x="19" y="5"/>
                      <a:pt x="18" y="4"/>
                    </a:cubicBezTo>
                    <a:cubicBezTo>
                      <a:pt x="17" y="3"/>
                      <a:pt x="15" y="2"/>
                      <a:pt x="14" y="2"/>
                    </a:cubicBezTo>
                    <a:cubicBezTo>
                      <a:pt x="13" y="1"/>
                      <a:pt x="12" y="2"/>
                      <a:pt x="11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3" y="0"/>
                      <a:pt x="2" y="2"/>
                      <a:pt x="0" y="5"/>
                    </a:cubicBezTo>
                    <a:cubicBezTo>
                      <a:pt x="2" y="5"/>
                      <a:pt x="3" y="6"/>
                      <a:pt x="4" y="7"/>
                    </a:cubicBezTo>
                    <a:cubicBezTo>
                      <a:pt x="5" y="8"/>
                      <a:pt x="5" y="9"/>
                      <a:pt x="6" y="10"/>
                    </a:cubicBezTo>
                    <a:cubicBezTo>
                      <a:pt x="7" y="12"/>
                      <a:pt x="11" y="12"/>
                      <a:pt x="13" y="13"/>
                    </a:cubicBezTo>
                    <a:cubicBezTo>
                      <a:pt x="15" y="14"/>
                      <a:pt x="19" y="14"/>
                      <a:pt x="21" y="16"/>
                    </a:cubicBezTo>
                    <a:cubicBezTo>
                      <a:pt x="22" y="17"/>
                      <a:pt x="22" y="18"/>
                      <a:pt x="23" y="19"/>
                    </a:cubicBezTo>
                    <a:cubicBezTo>
                      <a:pt x="23" y="21"/>
                      <a:pt x="24" y="21"/>
                      <a:pt x="26" y="22"/>
                    </a:cubicBezTo>
                    <a:cubicBezTo>
                      <a:pt x="29" y="24"/>
                      <a:pt x="30" y="24"/>
                      <a:pt x="31" y="28"/>
                    </a:cubicBezTo>
                    <a:cubicBezTo>
                      <a:pt x="31" y="31"/>
                      <a:pt x="32" y="34"/>
                      <a:pt x="33" y="38"/>
                    </a:cubicBezTo>
                    <a:cubicBezTo>
                      <a:pt x="34" y="41"/>
                      <a:pt x="36" y="44"/>
                      <a:pt x="35" y="48"/>
                    </a:cubicBezTo>
                    <a:cubicBezTo>
                      <a:pt x="34" y="50"/>
                      <a:pt x="32" y="52"/>
                      <a:pt x="31" y="55"/>
                    </a:cubicBezTo>
                    <a:cubicBezTo>
                      <a:pt x="33" y="57"/>
                      <a:pt x="35" y="58"/>
                      <a:pt x="38" y="56"/>
                    </a:cubicBezTo>
                    <a:cubicBezTo>
                      <a:pt x="40" y="55"/>
                      <a:pt x="43" y="55"/>
                      <a:pt x="45" y="56"/>
                    </a:cubicBezTo>
                    <a:cubicBezTo>
                      <a:pt x="47" y="57"/>
                      <a:pt x="48" y="57"/>
                      <a:pt x="50" y="56"/>
                    </a:cubicBezTo>
                    <a:cubicBezTo>
                      <a:pt x="51" y="55"/>
                      <a:pt x="51" y="53"/>
                      <a:pt x="53" y="53"/>
                    </a:cubicBezTo>
                    <a:cubicBezTo>
                      <a:pt x="57" y="53"/>
                      <a:pt x="55" y="54"/>
                      <a:pt x="56" y="56"/>
                    </a:cubicBezTo>
                    <a:cubicBezTo>
                      <a:pt x="56" y="57"/>
                      <a:pt x="60" y="58"/>
                      <a:pt x="61" y="59"/>
                    </a:cubicBezTo>
                    <a:cubicBezTo>
                      <a:pt x="61" y="60"/>
                      <a:pt x="62" y="60"/>
                      <a:pt x="63" y="61"/>
                    </a:cubicBezTo>
                    <a:cubicBezTo>
                      <a:pt x="63" y="62"/>
                      <a:pt x="62" y="62"/>
                      <a:pt x="63" y="63"/>
                    </a:cubicBezTo>
                    <a:cubicBezTo>
                      <a:pt x="64" y="65"/>
                      <a:pt x="68" y="63"/>
                      <a:pt x="69" y="65"/>
                    </a:cubicBezTo>
                    <a:cubicBezTo>
                      <a:pt x="70" y="65"/>
                      <a:pt x="72" y="66"/>
                      <a:pt x="73" y="66"/>
                    </a:cubicBezTo>
                    <a:cubicBezTo>
                      <a:pt x="74" y="66"/>
                      <a:pt x="76" y="65"/>
                      <a:pt x="78" y="65"/>
                    </a:cubicBezTo>
                    <a:cubicBezTo>
                      <a:pt x="78" y="65"/>
                      <a:pt x="80" y="64"/>
                      <a:pt x="81" y="64"/>
                    </a:cubicBezTo>
                    <a:cubicBezTo>
                      <a:pt x="82" y="63"/>
                      <a:pt x="82" y="63"/>
                      <a:pt x="83" y="63"/>
                    </a:cubicBezTo>
                    <a:cubicBezTo>
                      <a:pt x="84" y="63"/>
                      <a:pt x="85" y="63"/>
                      <a:pt x="86" y="63"/>
                    </a:cubicBezTo>
                    <a:cubicBezTo>
                      <a:pt x="87" y="63"/>
                      <a:pt x="88" y="64"/>
                      <a:pt x="88" y="64"/>
                    </a:cubicBezTo>
                    <a:cubicBezTo>
                      <a:pt x="89" y="64"/>
                      <a:pt x="89" y="63"/>
                      <a:pt x="90" y="63"/>
                    </a:cubicBezTo>
                    <a:cubicBezTo>
                      <a:pt x="92" y="63"/>
                      <a:pt x="93" y="63"/>
                      <a:pt x="94" y="62"/>
                    </a:cubicBezTo>
                    <a:cubicBezTo>
                      <a:pt x="96" y="62"/>
                      <a:pt x="97" y="61"/>
                      <a:pt x="99" y="61"/>
                    </a:cubicBezTo>
                    <a:cubicBezTo>
                      <a:pt x="100" y="60"/>
                      <a:pt x="103" y="57"/>
                      <a:pt x="105" y="57"/>
                    </a:cubicBezTo>
                    <a:cubicBezTo>
                      <a:pt x="107" y="57"/>
                      <a:pt x="111" y="58"/>
                      <a:pt x="112" y="60"/>
                    </a:cubicBezTo>
                    <a:cubicBezTo>
                      <a:pt x="114" y="62"/>
                      <a:pt x="116" y="64"/>
                      <a:pt x="119" y="64"/>
                    </a:cubicBezTo>
                    <a:cubicBezTo>
                      <a:pt x="121" y="64"/>
                      <a:pt x="122" y="63"/>
                      <a:pt x="123" y="64"/>
                    </a:cubicBezTo>
                    <a:cubicBezTo>
                      <a:pt x="124" y="64"/>
                      <a:pt x="125" y="66"/>
                      <a:pt x="126" y="66"/>
                    </a:cubicBezTo>
                    <a:cubicBezTo>
                      <a:pt x="129" y="68"/>
                      <a:pt x="131" y="66"/>
                      <a:pt x="131" y="63"/>
                    </a:cubicBezTo>
                    <a:cubicBezTo>
                      <a:pt x="132" y="60"/>
                      <a:pt x="129" y="58"/>
                      <a:pt x="126" y="57"/>
                    </a:cubicBezTo>
                    <a:cubicBezTo>
                      <a:pt x="125" y="56"/>
                      <a:pt x="124" y="56"/>
                      <a:pt x="124" y="55"/>
                    </a:cubicBezTo>
                    <a:cubicBezTo>
                      <a:pt x="124" y="55"/>
                      <a:pt x="124" y="54"/>
                      <a:pt x="124" y="53"/>
                    </a:cubicBezTo>
                    <a:cubicBezTo>
                      <a:pt x="123" y="53"/>
                      <a:pt x="123" y="53"/>
                      <a:pt x="123" y="52"/>
                    </a:cubicBezTo>
                    <a:cubicBezTo>
                      <a:pt x="122" y="50"/>
                      <a:pt x="122" y="50"/>
                      <a:pt x="124" y="49"/>
                    </a:cubicBezTo>
                    <a:cubicBezTo>
                      <a:pt x="124" y="48"/>
                      <a:pt x="125" y="48"/>
                      <a:pt x="125" y="48"/>
                    </a:cubicBezTo>
                    <a:cubicBezTo>
                      <a:pt x="126" y="47"/>
                      <a:pt x="126" y="46"/>
                      <a:pt x="127" y="46"/>
                    </a:cubicBezTo>
                    <a:cubicBezTo>
                      <a:pt x="127" y="43"/>
                      <a:pt x="123" y="45"/>
                      <a:pt x="123" y="43"/>
                    </a:cubicBezTo>
                    <a:cubicBezTo>
                      <a:pt x="122" y="42"/>
                      <a:pt x="123" y="45"/>
                      <a:pt x="123" y="43"/>
                    </a:cubicBezTo>
                    <a:close/>
                  </a:path>
                </a:pathLst>
              </a:custGeom>
              <a:solidFill>
                <a:srgbClr val="E6E7E8"/>
              </a:solidFill>
              <a:ln w="7938" cap="rnd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/>
              </a:p>
            </p:txBody>
          </p:sp>
          <p:sp>
            <p:nvSpPr>
              <p:cNvPr id="586" name="Freeform 8"/>
              <p:cNvSpPr>
                <a:spLocks noEditPoints="1"/>
              </p:cNvSpPr>
              <p:nvPr/>
            </p:nvSpPr>
            <p:spPr bwMode="auto">
              <a:xfrm>
                <a:off x="11764963" y="5470525"/>
                <a:ext cx="419100" cy="346075"/>
              </a:xfrm>
              <a:custGeom>
                <a:avLst/>
                <a:gdLst>
                  <a:gd name="T0" fmla="*/ 10 w 110"/>
                  <a:gd name="T1" fmla="*/ 71 h 91"/>
                  <a:gd name="T2" fmla="*/ 0 w 110"/>
                  <a:gd name="T3" fmla="*/ 57 h 91"/>
                  <a:gd name="T4" fmla="*/ 8 w 110"/>
                  <a:gd name="T5" fmla="*/ 60 h 91"/>
                  <a:gd name="T6" fmla="*/ 11 w 110"/>
                  <a:gd name="T7" fmla="*/ 61 h 91"/>
                  <a:gd name="T8" fmla="*/ 20 w 110"/>
                  <a:gd name="T9" fmla="*/ 61 h 91"/>
                  <a:gd name="T10" fmla="*/ 24 w 110"/>
                  <a:gd name="T11" fmla="*/ 68 h 91"/>
                  <a:gd name="T12" fmla="*/ 27 w 110"/>
                  <a:gd name="T13" fmla="*/ 77 h 91"/>
                  <a:gd name="T14" fmla="*/ 66 w 110"/>
                  <a:gd name="T15" fmla="*/ 11 h 91"/>
                  <a:gd name="T16" fmla="*/ 60 w 110"/>
                  <a:gd name="T17" fmla="*/ 18 h 91"/>
                  <a:gd name="T18" fmla="*/ 49 w 110"/>
                  <a:gd name="T19" fmla="*/ 13 h 91"/>
                  <a:gd name="T20" fmla="*/ 42 w 110"/>
                  <a:gd name="T21" fmla="*/ 5 h 91"/>
                  <a:gd name="T22" fmla="*/ 39 w 110"/>
                  <a:gd name="T23" fmla="*/ 2 h 91"/>
                  <a:gd name="T24" fmla="*/ 34 w 110"/>
                  <a:gd name="T25" fmla="*/ 1 h 91"/>
                  <a:gd name="T26" fmla="*/ 30 w 110"/>
                  <a:gd name="T27" fmla="*/ 3 h 91"/>
                  <a:gd name="T28" fmla="*/ 29 w 110"/>
                  <a:gd name="T29" fmla="*/ 8 h 91"/>
                  <a:gd name="T30" fmla="*/ 37 w 110"/>
                  <a:gd name="T31" fmla="*/ 17 h 91"/>
                  <a:gd name="T32" fmla="*/ 30 w 110"/>
                  <a:gd name="T33" fmla="*/ 20 h 91"/>
                  <a:gd name="T34" fmla="*/ 19 w 110"/>
                  <a:gd name="T35" fmla="*/ 17 h 91"/>
                  <a:gd name="T36" fmla="*/ 9 w 110"/>
                  <a:gd name="T37" fmla="*/ 13 h 91"/>
                  <a:gd name="T38" fmla="*/ 6 w 110"/>
                  <a:gd name="T39" fmla="*/ 18 h 91"/>
                  <a:gd name="T40" fmla="*/ 9 w 110"/>
                  <a:gd name="T41" fmla="*/ 20 h 91"/>
                  <a:gd name="T42" fmla="*/ 10 w 110"/>
                  <a:gd name="T43" fmla="*/ 22 h 91"/>
                  <a:gd name="T44" fmla="*/ 17 w 110"/>
                  <a:gd name="T45" fmla="*/ 28 h 91"/>
                  <a:gd name="T46" fmla="*/ 15 w 110"/>
                  <a:gd name="T47" fmla="*/ 38 h 91"/>
                  <a:gd name="T48" fmla="*/ 24 w 110"/>
                  <a:gd name="T49" fmla="*/ 44 h 91"/>
                  <a:gd name="T50" fmla="*/ 17 w 110"/>
                  <a:gd name="T51" fmla="*/ 50 h 91"/>
                  <a:gd name="T52" fmla="*/ 22 w 110"/>
                  <a:gd name="T53" fmla="*/ 54 h 91"/>
                  <a:gd name="T54" fmla="*/ 31 w 110"/>
                  <a:gd name="T55" fmla="*/ 58 h 91"/>
                  <a:gd name="T56" fmla="*/ 34 w 110"/>
                  <a:gd name="T57" fmla="*/ 63 h 91"/>
                  <a:gd name="T58" fmla="*/ 35 w 110"/>
                  <a:gd name="T59" fmla="*/ 67 h 91"/>
                  <a:gd name="T60" fmla="*/ 32 w 110"/>
                  <a:gd name="T61" fmla="*/ 69 h 91"/>
                  <a:gd name="T62" fmla="*/ 34 w 110"/>
                  <a:gd name="T63" fmla="*/ 77 h 91"/>
                  <a:gd name="T64" fmla="*/ 44 w 110"/>
                  <a:gd name="T65" fmla="*/ 69 h 91"/>
                  <a:gd name="T66" fmla="*/ 51 w 110"/>
                  <a:gd name="T67" fmla="*/ 63 h 91"/>
                  <a:gd name="T68" fmla="*/ 59 w 110"/>
                  <a:gd name="T69" fmla="*/ 57 h 91"/>
                  <a:gd name="T70" fmla="*/ 63 w 110"/>
                  <a:gd name="T71" fmla="*/ 57 h 91"/>
                  <a:gd name="T72" fmla="*/ 69 w 110"/>
                  <a:gd name="T73" fmla="*/ 66 h 91"/>
                  <a:gd name="T74" fmla="*/ 69 w 110"/>
                  <a:gd name="T75" fmla="*/ 75 h 91"/>
                  <a:gd name="T76" fmla="*/ 67 w 110"/>
                  <a:gd name="T77" fmla="*/ 82 h 91"/>
                  <a:gd name="T78" fmla="*/ 73 w 110"/>
                  <a:gd name="T79" fmla="*/ 86 h 91"/>
                  <a:gd name="T80" fmla="*/ 80 w 110"/>
                  <a:gd name="T81" fmla="*/ 85 h 91"/>
                  <a:gd name="T82" fmla="*/ 81 w 110"/>
                  <a:gd name="T83" fmla="*/ 76 h 91"/>
                  <a:gd name="T84" fmla="*/ 85 w 110"/>
                  <a:gd name="T85" fmla="*/ 73 h 91"/>
                  <a:gd name="T86" fmla="*/ 87 w 110"/>
                  <a:gd name="T87" fmla="*/ 71 h 91"/>
                  <a:gd name="T88" fmla="*/ 90 w 110"/>
                  <a:gd name="T89" fmla="*/ 67 h 91"/>
                  <a:gd name="T90" fmla="*/ 90 w 110"/>
                  <a:gd name="T91" fmla="*/ 57 h 91"/>
                  <a:gd name="T92" fmla="*/ 92 w 110"/>
                  <a:gd name="T93" fmla="*/ 50 h 91"/>
                  <a:gd name="T94" fmla="*/ 98 w 110"/>
                  <a:gd name="T95" fmla="*/ 44 h 91"/>
                  <a:gd name="T96" fmla="*/ 110 w 110"/>
                  <a:gd name="T97" fmla="*/ 42 h 91"/>
                  <a:gd name="T98" fmla="*/ 97 w 110"/>
                  <a:gd name="T99" fmla="*/ 35 h 91"/>
                  <a:gd name="T100" fmla="*/ 90 w 110"/>
                  <a:gd name="T101" fmla="*/ 27 h 91"/>
                  <a:gd name="T102" fmla="*/ 79 w 110"/>
                  <a:gd name="T103" fmla="*/ 7 h 91"/>
                  <a:gd name="T104" fmla="*/ 72 w 110"/>
                  <a:gd name="T105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0" h="91">
                    <a:moveTo>
                      <a:pt x="27" y="77"/>
                    </a:moveTo>
                    <a:cubicBezTo>
                      <a:pt x="20" y="78"/>
                      <a:pt x="15" y="75"/>
                      <a:pt x="10" y="71"/>
                    </a:cubicBezTo>
                    <a:cubicBezTo>
                      <a:pt x="8" y="69"/>
                      <a:pt x="6" y="67"/>
                      <a:pt x="4" y="64"/>
                    </a:cubicBezTo>
                    <a:cubicBezTo>
                      <a:pt x="3" y="62"/>
                      <a:pt x="2" y="59"/>
                      <a:pt x="0" y="57"/>
                    </a:cubicBezTo>
                    <a:cubicBezTo>
                      <a:pt x="0" y="55"/>
                      <a:pt x="3" y="55"/>
                      <a:pt x="5" y="56"/>
                    </a:cubicBezTo>
                    <a:cubicBezTo>
                      <a:pt x="8" y="56"/>
                      <a:pt x="6" y="58"/>
                      <a:pt x="8" y="60"/>
                    </a:cubicBezTo>
                    <a:cubicBezTo>
                      <a:pt x="8" y="60"/>
                      <a:pt x="9" y="60"/>
                      <a:pt x="10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3" y="62"/>
                      <a:pt x="13" y="61"/>
                      <a:pt x="15" y="61"/>
                    </a:cubicBezTo>
                    <a:cubicBezTo>
                      <a:pt x="17" y="60"/>
                      <a:pt x="20" y="59"/>
                      <a:pt x="20" y="61"/>
                    </a:cubicBezTo>
                    <a:cubicBezTo>
                      <a:pt x="21" y="64"/>
                      <a:pt x="18" y="65"/>
                      <a:pt x="22" y="67"/>
                    </a:cubicBezTo>
                    <a:cubicBezTo>
                      <a:pt x="22" y="67"/>
                      <a:pt x="24" y="67"/>
                      <a:pt x="24" y="68"/>
                    </a:cubicBezTo>
                    <a:cubicBezTo>
                      <a:pt x="24" y="69"/>
                      <a:pt x="23" y="70"/>
                      <a:pt x="24" y="71"/>
                    </a:cubicBezTo>
                    <a:cubicBezTo>
                      <a:pt x="24" y="74"/>
                      <a:pt x="25" y="75"/>
                      <a:pt x="27" y="77"/>
                    </a:cubicBezTo>
                    <a:close/>
                    <a:moveTo>
                      <a:pt x="72" y="6"/>
                    </a:moveTo>
                    <a:cubicBezTo>
                      <a:pt x="70" y="9"/>
                      <a:pt x="68" y="10"/>
                      <a:pt x="66" y="11"/>
                    </a:cubicBezTo>
                    <a:cubicBezTo>
                      <a:pt x="64" y="11"/>
                      <a:pt x="62" y="13"/>
                      <a:pt x="62" y="14"/>
                    </a:cubicBezTo>
                    <a:cubicBezTo>
                      <a:pt x="62" y="15"/>
                      <a:pt x="61" y="18"/>
                      <a:pt x="60" y="18"/>
                    </a:cubicBezTo>
                    <a:cubicBezTo>
                      <a:pt x="59" y="19"/>
                      <a:pt x="55" y="18"/>
                      <a:pt x="53" y="17"/>
                    </a:cubicBezTo>
                    <a:cubicBezTo>
                      <a:pt x="51" y="17"/>
                      <a:pt x="49" y="16"/>
                      <a:pt x="49" y="13"/>
                    </a:cubicBezTo>
                    <a:cubicBezTo>
                      <a:pt x="48" y="11"/>
                      <a:pt x="47" y="10"/>
                      <a:pt x="45" y="9"/>
                    </a:cubicBezTo>
                    <a:cubicBezTo>
                      <a:pt x="44" y="8"/>
                      <a:pt x="44" y="6"/>
                      <a:pt x="42" y="5"/>
                    </a:cubicBezTo>
                    <a:cubicBezTo>
                      <a:pt x="42" y="4"/>
                      <a:pt x="41" y="4"/>
                      <a:pt x="40" y="4"/>
                    </a:cubicBezTo>
                    <a:cubicBezTo>
                      <a:pt x="40" y="3"/>
                      <a:pt x="40" y="2"/>
                      <a:pt x="39" y="2"/>
                    </a:cubicBezTo>
                    <a:cubicBezTo>
                      <a:pt x="37" y="1"/>
                      <a:pt x="37" y="3"/>
                      <a:pt x="35" y="2"/>
                    </a:cubicBezTo>
                    <a:cubicBezTo>
                      <a:pt x="35" y="2"/>
                      <a:pt x="35" y="1"/>
                      <a:pt x="34" y="1"/>
                    </a:cubicBezTo>
                    <a:cubicBezTo>
                      <a:pt x="33" y="0"/>
                      <a:pt x="33" y="1"/>
                      <a:pt x="32" y="1"/>
                    </a:cubicBezTo>
                    <a:cubicBezTo>
                      <a:pt x="32" y="2"/>
                      <a:pt x="31" y="3"/>
                      <a:pt x="30" y="3"/>
                    </a:cubicBezTo>
                    <a:cubicBezTo>
                      <a:pt x="29" y="4"/>
                      <a:pt x="28" y="4"/>
                      <a:pt x="28" y="5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30" y="8"/>
                      <a:pt x="30" y="9"/>
                      <a:pt x="30" y="10"/>
                    </a:cubicBezTo>
                    <a:cubicBezTo>
                      <a:pt x="31" y="13"/>
                      <a:pt x="38" y="12"/>
                      <a:pt x="37" y="17"/>
                    </a:cubicBezTo>
                    <a:cubicBezTo>
                      <a:pt x="37" y="19"/>
                      <a:pt x="37" y="21"/>
                      <a:pt x="35" y="22"/>
                    </a:cubicBezTo>
                    <a:cubicBezTo>
                      <a:pt x="33" y="23"/>
                      <a:pt x="32" y="21"/>
                      <a:pt x="30" y="20"/>
                    </a:cubicBezTo>
                    <a:cubicBezTo>
                      <a:pt x="28" y="18"/>
                      <a:pt x="28" y="19"/>
                      <a:pt x="25" y="19"/>
                    </a:cubicBezTo>
                    <a:cubicBezTo>
                      <a:pt x="23" y="19"/>
                      <a:pt x="21" y="18"/>
                      <a:pt x="19" y="17"/>
                    </a:cubicBezTo>
                    <a:cubicBezTo>
                      <a:pt x="17" y="15"/>
                      <a:pt x="17" y="14"/>
                      <a:pt x="15" y="13"/>
                    </a:cubicBezTo>
                    <a:cubicBezTo>
                      <a:pt x="12" y="12"/>
                      <a:pt x="12" y="11"/>
                      <a:pt x="9" y="13"/>
                    </a:cubicBezTo>
                    <a:cubicBezTo>
                      <a:pt x="8" y="13"/>
                      <a:pt x="5" y="15"/>
                      <a:pt x="5" y="16"/>
                    </a:cubicBezTo>
                    <a:cubicBezTo>
                      <a:pt x="5" y="18"/>
                      <a:pt x="6" y="17"/>
                      <a:pt x="6" y="18"/>
                    </a:cubicBezTo>
                    <a:cubicBezTo>
                      <a:pt x="7" y="18"/>
                      <a:pt x="7" y="18"/>
                      <a:pt x="8" y="18"/>
                    </a:cubicBezTo>
                    <a:cubicBezTo>
                      <a:pt x="8" y="19"/>
                      <a:pt x="8" y="19"/>
                      <a:pt x="9" y="20"/>
                    </a:cubicBezTo>
                    <a:cubicBezTo>
                      <a:pt x="8" y="20"/>
                      <a:pt x="6" y="20"/>
                      <a:pt x="6" y="22"/>
                    </a:cubicBezTo>
                    <a:cubicBezTo>
                      <a:pt x="7" y="22"/>
                      <a:pt x="9" y="22"/>
                      <a:pt x="10" y="22"/>
                    </a:cubicBezTo>
                    <a:cubicBezTo>
                      <a:pt x="11" y="23"/>
                      <a:pt x="13" y="23"/>
                      <a:pt x="14" y="24"/>
                    </a:cubicBezTo>
                    <a:cubicBezTo>
                      <a:pt x="14" y="25"/>
                      <a:pt x="17" y="27"/>
                      <a:pt x="17" y="28"/>
                    </a:cubicBezTo>
                    <a:cubicBezTo>
                      <a:pt x="17" y="31"/>
                      <a:pt x="11" y="29"/>
                      <a:pt x="13" y="34"/>
                    </a:cubicBezTo>
                    <a:cubicBezTo>
                      <a:pt x="13" y="35"/>
                      <a:pt x="14" y="37"/>
                      <a:pt x="15" y="38"/>
                    </a:cubicBezTo>
                    <a:cubicBezTo>
                      <a:pt x="16" y="40"/>
                      <a:pt x="19" y="40"/>
                      <a:pt x="20" y="41"/>
                    </a:cubicBezTo>
                    <a:cubicBezTo>
                      <a:pt x="21" y="42"/>
                      <a:pt x="23" y="42"/>
                      <a:pt x="24" y="44"/>
                    </a:cubicBezTo>
                    <a:cubicBezTo>
                      <a:pt x="24" y="45"/>
                      <a:pt x="23" y="47"/>
                      <a:pt x="22" y="48"/>
                    </a:cubicBezTo>
                    <a:cubicBezTo>
                      <a:pt x="22" y="49"/>
                      <a:pt x="14" y="48"/>
                      <a:pt x="17" y="50"/>
                    </a:cubicBezTo>
                    <a:cubicBezTo>
                      <a:pt x="18" y="51"/>
                      <a:pt x="20" y="51"/>
                      <a:pt x="21" y="52"/>
                    </a:cubicBezTo>
                    <a:cubicBezTo>
                      <a:pt x="21" y="53"/>
                      <a:pt x="21" y="53"/>
                      <a:pt x="22" y="54"/>
                    </a:cubicBezTo>
                    <a:cubicBezTo>
                      <a:pt x="23" y="54"/>
                      <a:pt x="23" y="54"/>
                      <a:pt x="24" y="55"/>
                    </a:cubicBezTo>
                    <a:cubicBezTo>
                      <a:pt x="25" y="55"/>
                      <a:pt x="30" y="62"/>
                      <a:pt x="31" y="58"/>
                    </a:cubicBezTo>
                    <a:cubicBezTo>
                      <a:pt x="32" y="60"/>
                      <a:pt x="33" y="59"/>
                      <a:pt x="34" y="60"/>
                    </a:cubicBezTo>
                    <a:cubicBezTo>
                      <a:pt x="35" y="61"/>
                      <a:pt x="35" y="62"/>
                      <a:pt x="34" y="63"/>
                    </a:cubicBezTo>
                    <a:cubicBezTo>
                      <a:pt x="33" y="63"/>
                      <a:pt x="32" y="63"/>
                      <a:pt x="32" y="64"/>
                    </a:cubicBezTo>
                    <a:cubicBezTo>
                      <a:pt x="32" y="65"/>
                      <a:pt x="34" y="66"/>
                      <a:pt x="35" y="67"/>
                    </a:cubicBezTo>
                    <a:cubicBezTo>
                      <a:pt x="35" y="67"/>
                      <a:pt x="36" y="69"/>
                      <a:pt x="36" y="69"/>
                    </a:cubicBezTo>
                    <a:cubicBezTo>
                      <a:pt x="35" y="70"/>
                      <a:pt x="33" y="69"/>
                      <a:pt x="32" y="69"/>
                    </a:cubicBezTo>
                    <a:cubicBezTo>
                      <a:pt x="31" y="70"/>
                      <a:pt x="33" y="71"/>
                      <a:pt x="33" y="71"/>
                    </a:cubicBezTo>
                    <a:cubicBezTo>
                      <a:pt x="34" y="73"/>
                      <a:pt x="33" y="75"/>
                      <a:pt x="34" y="77"/>
                    </a:cubicBezTo>
                    <a:cubicBezTo>
                      <a:pt x="37" y="77"/>
                      <a:pt x="38" y="72"/>
                      <a:pt x="41" y="71"/>
                    </a:cubicBezTo>
                    <a:cubicBezTo>
                      <a:pt x="42" y="70"/>
                      <a:pt x="43" y="70"/>
                      <a:pt x="44" y="69"/>
                    </a:cubicBezTo>
                    <a:cubicBezTo>
                      <a:pt x="45" y="68"/>
                      <a:pt x="46" y="66"/>
                      <a:pt x="47" y="65"/>
                    </a:cubicBezTo>
                    <a:cubicBezTo>
                      <a:pt x="49" y="64"/>
                      <a:pt x="50" y="64"/>
                      <a:pt x="51" y="63"/>
                    </a:cubicBezTo>
                    <a:cubicBezTo>
                      <a:pt x="52" y="62"/>
                      <a:pt x="53" y="62"/>
                      <a:pt x="54" y="61"/>
                    </a:cubicBezTo>
                    <a:cubicBezTo>
                      <a:pt x="56" y="60"/>
                      <a:pt x="59" y="60"/>
                      <a:pt x="59" y="57"/>
                    </a:cubicBezTo>
                    <a:cubicBezTo>
                      <a:pt x="60" y="57"/>
                      <a:pt x="60" y="57"/>
                      <a:pt x="61" y="57"/>
                    </a:cubicBezTo>
                    <a:cubicBezTo>
                      <a:pt x="62" y="57"/>
                      <a:pt x="62" y="57"/>
                      <a:pt x="63" y="57"/>
                    </a:cubicBezTo>
                    <a:cubicBezTo>
                      <a:pt x="64" y="57"/>
                      <a:pt x="65" y="58"/>
                      <a:pt x="66" y="59"/>
                    </a:cubicBezTo>
                    <a:cubicBezTo>
                      <a:pt x="67" y="61"/>
                      <a:pt x="71" y="63"/>
                      <a:pt x="69" y="66"/>
                    </a:cubicBezTo>
                    <a:cubicBezTo>
                      <a:pt x="68" y="67"/>
                      <a:pt x="65" y="67"/>
                      <a:pt x="66" y="70"/>
                    </a:cubicBezTo>
                    <a:cubicBezTo>
                      <a:pt x="66" y="71"/>
                      <a:pt x="70" y="73"/>
                      <a:pt x="69" y="75"/>
                    </a:cubicBezTo>
                    <a:cubicBezTo>
                      <a:pt x="67" y="76"/>
                      <a:pt x="64" y="75"/>
                      <a:pt x="63" y="78"/>
                    </a:cubicBezTo>
                    <a:cubicBezTo>
                      <a:pt x="63" y="80"/>
                      <a:pt x="66" y="81"/>
                      <a:pt x="67" y="82"/>
                    </a:cubicBezTo>
                    <a:cubicBezTo>
                      <a:pt x="68" y="83"/>
                      <a:pt x="68" y="84"/>
                      <a:pt x="70" y="84"/>
                    </a:cubicBezTo>
                    <a:cubicBezTo>
                      <a:pt x="71" y="85"/>
                      <a:pt x="72" y="85"/>
                      <a:pt x="73" y="86"/>
                    </a:cubicBezTo>
                    <a:cubicBezTo>
                      <a:pt x="74" y="88"/>
                      <a:pt x="75" y="91"/>
                      <a:pt x="78" y="89"/>
                    </a:cubicBezTo>
                    <a:cubicBezTo>
                      <a:pt x="78" y="88"/>
                      <a:pt x="80" y="86"/>
                      <a:pt x="80" y="85"/>
                    </a:cubicBezTo>
                    <a:cubicBezTo>
                      <a:pt x="80" y="83"/>
                      <a:pt x="79" y="81"/>
                      <a:pt x="79" y="80"/>
                    </a:cubicBezTo>
                    <a:cubicBezTo>
                      <a:pt x="79" y="78"/>
                      <a:pt x="81" y="77"/>
                      <a:pt x="81" y="76"/>
                    </a:cubicBezTo>
                    <a:cubicBezTo>
                      <a:pt x="83" y="74"/>
                      <a:pt x="82" y="73"/>
                      <a:pt x="83" y="70"/>
                    </a:cubicBezTo>
                    <a:cubicBezTo>
                      <a:pt x="84" y="70"/>
                      <a:pt x="84" y="73"/>
                      <a:pt x="85" y="73"/>
                    </a:cubicBezTo>
                    <a:cubicBezTo>
                      <a:pt x="85" y="74"/>
                      <a:pt x="85" y="74"/>
                      <a:pt x="84" y="75"/>
                    </a:cubicBezTo>
                    <a:cubicBezTo>
                      <a:pt x="86" y="76"/>
                      <a:pt x="87" y="73"/>
                      <a:pt x="87" y="71"/>
                    </a:cubicBezTo>
                    <a:cubicBezTo>
                      <a:pt x="87" y="70"/>
                      <a:pt x="87" y="69"/>
                      <a:pt x="88" y="68"/>
                    </a:cubicBezTo>
                    <a:cubicBezTo>
                      <a:pt x="89" y="67"/>
                      <a:pt x="89" y="68"/>
                      <a:pt x="90" y="67"/>
                    </a:cubicBezTo>
                    <a:cubicBezTo>
                      <a:pt x="92" y="65"/>
                      <a:pt x="89" y="63"/>
                      <a:pt x="89" y="61"/>
                    </a:cubicBezTo>
                    <a:cubicBezTo>
                      <a:pt x="88" y="60"/>
                      <a:pt x="89" y="58"/>
                      <a:pt x="90" y="57"/>
                    </a:cubicBezTo>
                    <a:cubicBezTo>
                      <a:pt x="90" y="55"/>
                      <a:pt x="90" y="54"/>
                      <a:pt x="91" y="53"/>
                    </a:cubicBezTo>
                    <a:cubicBezTo>
                      <a:pt x="91" y="52"/>
                      <a:pt x="92" y="51"/>
                      <a:pt x="92" y="50"/>
                    </a:cubicBezTo>
                    <a:cubicBezTo>
                      <a:pt x="92" y="49"/>
                      <a:pt x="92" y="48"/>
                      <a:pt x="92" y="47"/>
                    </a:cubicBezTo>
                    <a:cubicBezTo>
                      <a:pt x="93" y="45"/>
                      <a:pt x="96" y="44"/>
                      <a:pt x="98" y="44"/>
                    </a:cubicBezTo>
                    <a:cubicBezTo>
                      <a:pt x="100" y="43"/>
                      <a:pt x="101" y="42"/>
                      <a:pt x="103" y="41"/>
                    </a:cubicBezTo>
                    <a:cubicBezTo>
                      <a:pt x="106" y="39"/>
                      <a:pt x="107" y="42"/>
                      <a:pt x="110" y="42"/>
                    </a:cubicBezTo>
                    <a:cubicBezTo>
                      <a:pt x="110" y="40"/>
                      <a:pt x="108" y="37"/>
                      <a:pt x="105" y="36"/>
                    </a:cubicBezTo>
                    <a:cubicBezTo>
                      <a:pt x="103" y="35"/>
                      <a:pt x="100" y="35"/>
                      <a:pt x="97" y="35"/>
                    </a:cubicBezTo>
                    <a:cubicBezTo>
                      <a:pt x="95" y="34"/>
                      <a:pt x="94" y="33"/>
                      <a:pt x="93" y="31"/>
                    </a:cubicBezTo>
                    <a:cubicBezTo>
                      <a:pt x="92" y="30"/>
                      <a:pt x="90" y="28"/>
                      <a:pt x="90" y="27"/>
                    </a:cubicBezTo>
                    <a:cubicBezTo>
                      <a:pt x="86" y="24"/>
                      <a:pt x="86" y="17"/>
                      <a:pt x="84" y="13"/>
                    </a:cubicBezTo>
                    <a:cubicBezTo>
                      <a:pt x="83" y="11"/>
                      <a:pt x="81" y="10"/>
                      <a:pt x="79" y="7"/>
                    </a:cubicBezTo>
                    <a:cubicBezTo>
                      <a:pt x="78" y="5"/>
                      <a:pt x="77" y="3"/>
                      <a:pt x="75" y="1"/>
                    </a:cubicBezTo>
                    <a:cubicBezTo>
                      <a:pt x="73" y="3"/>
                      <a:pt x="72" y="5"/>
                      <a:pt x="72" y="6"/>
                    </a:cubicBezTo>
                    <a:cubicBezTo>
                      <a:pt x="71" y="8"/>
                      <a:pt x="72" y="5"/>
                      <a:pt x="72" y="6"/>
                    </a:cubicBezTo>
                    <a:close/>
                  </a:path>
                </a:pathLst>
              </a:custGeom>
              <a:solidFill>
                <a:srgbClr val="E6E7E8"/>
              </a:solidFill>
              <a:ln w="7938" cap="rnd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/>
              </a:p>
            </p:txBody>
          </p:sp>
          <p:sp>
            <p:nvSpPr>
              <p:cNvPr id="587" name="Freeform 9"/>
              <p:cNvSpPr>
                <a:spLocks/>
              </p:cNvSpPr>
              <p:nvPr/>
            </p:nvSpPr>
            <p:spPr bwMode="auto">
              <a:xfrm>
                <a:off x="11669713" y="5530850"/>
                <a:ext cx="236538" cy="233362"/>
              </a:xfrm>
              <a:custGeom>
                <a:avLst/>
                <a:gdLst>
                  <a:gd name="T0" fmla="*/ 26 w 62"/>
                  <a:gd name="T1" fmla="*/ 1 h 61"/>
                  <a:gd name="T2" fmla="*/ 22 w 62"/>
                  <a:gd name="T3" fmla="*/ 2 h 61"/>
                  <a:gd name="T4" fmla="*/ 19 w 62"/>
                  <a:gd name="T5" fmla="*/ 3 h 61"/>
                  <a:gd name="T6" fmla="*/ 13 w 62"/>
                  <a:gd name="T7" fmla="*/ 2 h 61"/>
                  <a:gd name="T8" fmla="*/ 11 w 62"/>
                  <a:gd name="T9" fmla="*/ 3 h 61"/>
                  <a:gd name="T10" fmla="*/ 8 w 62"/>
                  <a:gd name="T11" fmla="*/ 4 h 61"/>
                  <a:gd name="T12" fmla="*/ 4 w 62"/>
                  <a:gd name="T13" fmla="*/ 5 h 61"/>
                  <a:gd name="T14" fmla="*/ 0 w 62"/>
                  <a:gd name="T15" fmla="*/ 4 h 61"/>
                  <a:gd name="T16" fmla="*/ 1 w 62"/>
                  <a:gd name="T17" fmla="*/ 8 h 61"/>
                  <a:gd name="T18" fmla="*/ 3 w 62"/>
                  <a:gd name="T19" fmla="*/ 10 h 61"/>
                  <a:gd name="T20" fmla="*/ 3 w 62"/>
                  <a:gd name="T21" fmla="*/ 17 h 61"/>
                  <a:gd name="T22" fmla="*/ 2 w 62"/>
                  <a:gd name="T23" fmla="*/ 23 h 61"/>
                  <a:gd name="T24" fmla="*/ 5 w 62"/>
                  <a:gd name="T25" fmla="*/ 29 h 61"/>
                  <a:gd name="T26" fmla="*/ 9 w 62"/>
                  <a:gd name="T27" fmla="*/ 33 h 61"/>
                  <a:gd name="T28" fmla="*/ 16 w 62"/>
                  <a:gd name="T29" fmla="*/ 32 h 61"/>
                  <a:gd name="T30" fmla="*/ 21 w 62"/>
                  <a:gd name="T31" fmla="*/ 36 h 61"/>
                  <a:gd name="T32" fmla="*/ 25 w 62"/>
                  <a:gd name="T33" fmla="*/ 41 h 61"/>
                  <a:gd name="T34" fmla="*/ 30 w 62"/>
                  <a:gd name="T35" fmla="*/ 40 h 61"/>
                  <a:gd name="T36" fmla="*/ 33 w 62"/>
                  <a:gd name="T37" fmla="*/ 44 h 61"/>
                  <a:gd name="T38" fmla="*/ 35 w 62"/>
                  <a:gd name="T39" fmla="*/ 44 h 61"/>
                  <a:gd name="T40" fmla="*/ 36 w 62"/>
                  <a:gd name="T41" fmla="*/ 45 h 61"/>
                  <a:gd name="T42" fmla="*/ 41 w 62"/>
                  <a:gd name="T43" fmla="*/ 44 h 61"/>
                  <a:gd name="T44" fmla="*/ 45 w 62"/>
                  <a:gd name="T45" fmla="*/ 44 h 61"/>
                  <a:gd name="T46" fmla="*/ 45 w 62"/>
                  <a:gd name="T47" fmla="*/ 48 h 61"/>
                  <a:gd name="T48" fmla="*/ 49 w 62"/>
                  <a:gd name="T49" fmla="*/ 52 h 61"/>
                  <a:gd name="T50" fmla="*/ 49 w 62"/>
                  <a:gd name="T51" fmla="*/ 56 h 61"/>
                  <a:gd name="T52" fmla="*/ 52 w 62"/>
                  <a:gd name="T53" fmla="*/ 61 h 61"/>
                  <a:gd name="T54" fmla="*/ 59 w 62"/>
                  <a:gd name="T55" fmla="*/ 61 h 61"/>
                  <a:gd name="T56" fmla="*/ 58 w 62"/>
                  <a:gd name="T57" fmla="*/ 56 h 61"/>
                  <a:gd name="T58" fmla="*/ 57 w 62"/>
                  <a:gd name="T59" fmla="*/ 53 h 61"/>
                  <a:gd name="T60" fmla="*/ 60 w 62"/>
                  <a:gd name="T61" fmla="*/ 54 h 61"/>
                  <a:gd name="T62" fmla="*/ 60 w 62"/>
                  <a:gd name="T63" fmla="*/ 51 h 61"/>
                  <a:gd name="T64" fmla="*/ 57 w 62"/>
                  <a:gd name="T65" fmla="*/ 49 h 61"/>
                  <a:gd name="T66" fmla="*/ 59 w 62"/>
                  <a:gd name="T67" fmla="*/ 47 h 61"/>
                  <a:gd name="T68" fmla="*/ 59 w 62"/>
                  <a:gd name="T69" fmla="*/ 44 h 61"/>
                  <a:gd name="T70" fmla="*/ 56 w 62"/>
                  <a:gd name="T71" fmla="*/ 42 h 61"/>
                  <a:gd name="T72" fmla="*/ 49 w 62"/>
                  <a:gd name="T73" fmla="*/ 39 h 61"/>
                  <a:gd name="T74" fmla="*/ 47 w 62"/>
                  <a:gd name="T75" fmla="*/ 38 h 61"/>
                  <a:gd name="T76" fmla="*/ 46 w 62"/>
                  <a:gd name="T77" fmla="*/ 36 h 61"/>
                  <a:gd name="T78" fmla="*/ 42 w 62"/>
                  <a:gd name="T79" fmla="*/ 34 h 61"/>
                  <a:gd name="T80" fmla="*/ 47 w 62"/>
                  <a:gd name="T81" fmla="*/ 32 h 61"/>
                  <a:gd name="T82" fmla="*/ 49 w 62"/>
                  <a:gd name="T83" fmla="*/ 28 h 61"/>
                  <a:gd name="T84" fmla="*/ 45 w 62"/>
                  <a:gd name="T85" fmla="*/ 25 h 61"/>
                  <a:gd name="T86" fmla="*/ 41 w 62"/>
                  <a:gd name="T87" fmla="*/ 22 h 61"/>
                  <a:gd name="T88" fmla="*/ 38 w 62"/>
                  <a:gd name="T89" fmla="*/ 18 h 61"/>
                  <a:gd name="T90" fmla="*/ 42 w 62"/>
                  <a:gd name="T91" fmla="*/ 12 h 61"/>
                  <a:gd name="T92" fmla="*/ 39 w 62"/>
                  <a:gd name="T93" fmla="*/ 8 h 61"/>
                  <a:gd name="T94" fmla="*/ 35 w 62"/>
                  <a:gd name="T95" fmla="*/ 6 h 61"/>
                  <a:gd name="T96" fmla="*/ 31 w 62"/>
                  <a:gd name="T97" fmla="*/ 6 h 61"/>
                  <a:gd name="T98" fmla="*/ 34 w 62"/>
                  <a:gd name="T99" fmla="*/ 4 h 61"/>
                  <a:gd name="T100" fmla="*/ 32 w 62"/>
                  <a:gd name="T101" fmla="*/ 2 h 61"/>
                  <a:gd name="T102" fmla="*/ 30 w 62"/>
                  <a:gd name="T103" fmla="*/ 0 h 61"/>
                  <a:gd name="T104" fmla="*/ 26 w 62"/>
                  <a:gd name="T105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26" y="1"/>
                    </a:moveTo>
                    <a:cubicBezTo>
                      <a:pt x="24" y="3"/>
                      <a:pt x="23" y="2"/>
                      <a:pt x="22" y="2"/>
                    </a:cubicBezTo>
                    <a:cubicBezTo>
                      <a:pt x="21" y="2"/>
                      <a:pt x="20" y="3"/>
                      <a:pt x="19" y="3"/>
                    </a:cubicBezTo>
                    <a:cubicBezTo>
                      <a:pt x="17" y="3"/>
                      <a:pt x="14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9" y="3"/>
                      <a:pt x="8" y="4"/>
                    </a:cubicBezTo>
                    <a:cubicBezTo>
                      <a:pt x="7" y="4"/>
                      <a:pt x="5" y="5"/>
                      <a:pt x="4" y="5"/>
                    </a:cubicBezTo>
                    <a:cubicBezTo>
                      <a:pt x="3" y="5"/>
                      <a:pt x="1" y="4"/>
                      <a:pt x="0" y="4"/>
                    </a:cubicBezTo>
                    <a:cubicBezTo>
                      <a:pt x="0" y="6"/>
                      <a:pt x="0" y="6"/>
                      <a:pt x="1" y="8"/>
                    </a:cubicBezTo>
                    <a:cubicBezTo>
                      <a:pt x="1" y="8"/>
                      <a:pt x="2" y="9"/>
                      <a:pt x="3" y="10"/>
                    </a:cubicBezTo>
                    <a:cubicBezTo>
                      <a:pt x="4" y="12"/>
                      <a:pt x="4" y="14"/>
                      <a:pt x="3" y="17"/>
                    </a:cubicBezTo>
                    <a:cubicBezTo>
                      <a:pt x="3" y="19"/>
                      <a:pt x="1" y="21"/>
                      <a:pt x="2" y="23"/>
                    </a:cubicBezTo>
                    <a:cubicBezTo>
                      <a:pt x="3" y="25"/>
                      <a:pt x="4" y="27"/>
                      <a:pt x="5" y="29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2" y="33"/>
                      <a:pt x="14" y="32"/>
                      <a:pt x="16" y="32"/>
                    </a:cubicBezTo>
                    <a:cubicBezTo>
                      <a:pt x="18" y="33"/>
                      <a:pt x="20" y="35"/>
                      <a:pt x="21" y="36"/>
                    </a:cubicBezTo>
                    <a:cubicBezTo>
                      <a:pt x="23" y="38"/>
                      <a:pt x="25" y="39"/>
                      <a:pt x="25" y="41"/>
                    </a:cubicBezTo>
                    <a:cubicBezTo>
                      <a:pt x="25" y="39"/>
                      <a:pt x="28" y="39"/>
                      <a:pt x="30" y="40"/>
                    </a:cubicBezTo>
                    <a:cubicBezTo>
                      <a:pt x="33" y="40"/>
                      <a:pt x="31" y="42"/>
                      <a:pt x="33" y="44"/>
                    </a:cubicBezTo>
                    <a:cubicBezTo>
                      <a:pt x="33" y="44"/>
                      <a:pt x="34" y="44"/>
                      <a:pt x="35" y="44"/>
                    </a:cubicBezTo>
                    <a:cubicBezTo>
                      <a:pt x="36" y="44"/>
                      <a:pt x="36" y="45"/>
                      <a:pt x="36" y="45"/>
                    </a:cubicBezTo>
                    <a:cubicBezTo>
                      <a:pt x="38" y="46"/>
                      <a:pt x="39" y="45"/>
                      <a:pt x="41" y="44"/>
                    </a:cubicBezTo>
                    <a:cubicBezTo>
                      <a:pt x="42" y="44"/>
                      <a:pt x="44" y="43"/>
                      <a:pt x="45" y="44"/>
                    </a:cubicBezTo>
                    <a:cubicBezTo>
                      <a:pt x="46" y="45"/>
                      <a:pt x="45" y="47"/>
                      <a:pt x="45" y="48"/>
                    </a:cubicBezTo>
                    <a:cubicBezTo>
                      <a:pt x="45" y="51"/>
                      <a:pt x="48" y="50"/>
                      <a:pt x="49" y="52"/>
                    </a:cubicBezTo>
                    <a:cubicBezTo>
                      <a:pt x="49" y="53"/>
                      <a:pt x="48" y="55"/>
                      <a:pt x="49" y="56"/>
                    </a:cubicBezTo>
                    <a:cubicBezTo>
                      <a:pt x="49" y="58"/>
                      <a:pt x="51" y="60"/>
                      <a:pt x="52" y="61"/>
                    </a:cubicBezTo>
                    <a:cubicBezTo>
                      <a:pt x="54" y="61"/>
                      <a:pt x="56" y="60"/>
                      <a:pt x="59" y="61"/>
                    </a:cubicBezTo>
                    <a:cubicBezTo>
                      <a:pt x="58" y="59"/>
                      <a:pt x="59" y="57"/>
                      <a:pt x="58" y="56"/>
                    </a:cubicBezTo>
                    <a:cubicBezTo>
                      <a:pt x="58" y="55"/>
                      <a:pt x="56" y="54"/>
                      <a:pt x="57" y="53"/>
                    </a:cubicBezTo>
                    <a:cubicBezTo>
                      <a:pt x="58" y="53"/>
                      <a:pt x="60" y="54"/>
                      <a:pt x="60" y="54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59" y="50"/>
                      <a:pt x="57" y="49"/>
                      <a:pt x="57" y="49"/>
                    </a:cubicBezTo>
                    <a:cubicBezTo>
                      <a:pt x="56" y="47"/>
                      <a:pt x="58" y="47"/>
                      <a:pt x="59" y="47"/>
                    </a:cubicBezTo>
                    <a:cubicBezTo>
                      <a:pt x="59" y="46"/>
                      <a:pt x="60" y="45"/>
                      <a:pt x="59" y="44"/>
                    </a:cubicBezTo>
                    <a:cubicBezTo>
                      <a:pt x="58" y="43"/>
                      <a:pt x="57" y="44"/>
                      <a:pt x="56" y="42"/>
                    </a:cubicBezTo>
                    <a:cubicBezTo>
                      <a:pt x="55" y="46"/>
                      <a:pt x="50" y="39"/>
                      <a:pt x="49" y="39"/>
                    </a:cubicBezTo>
                    <a:cubicBezTo>
                      <a:pt x="49" y="38"/>
                      <a:pt x="48" y="38"/>
                      <a:pt x="47" y="38"/>
                    </a:cubicBezTo>
                    <a:cubicBezTo>
                      <a:pt x="46" y="37"/>
                      <a:pt x="46" y="37"/>
                      <a:pt x="46" y="36"/>
                    </a:cubicBezTo>
                    <a:cubicBezTo>
                      <a:pt x="45" y="35"/>
                      <a:pt x="43" y="35"/>
                      <a:pt x="42" y="34"/>
                    </a:cubicBezTo>
                    <a:cubicBezTo>
                      <a:pt x="39" y="32"/>
                      <a:pt x="47" y="33"/>
                      <a:pt x="47" y="32"/>
                    </a:cubicBezTo>
                    <a:cubicBezTo>
                      <a:pt x="48" y="31"/>
                      <a:pt x="49" y="29"/>
                      <a:pt x="49" y="28"/>
                    </a:cubicBezTo>
                    <a:cubicBezTo>
                      <a:pt x="49" y="26"/>
                      <a:pt x="47" y="26"/>
                      <a:pt x="45" y="25"/>
                    </a:cubicBezTo>
                    <a:cubicBezTo>
                      <a:pt x="44" y="24"/>
                      <a:pt x="42" y="24"/>
                      <a:pt x="41" y="22"/>
                    </a:cubicBezTo>
                    <a:cubicBezTo>
                      <a:pt x="40" y="21"/>
                      <a:pt x="38" y="19"/>
                      <a:pt x="38" y="18"/>
                    </a:cubicBezTo>
                    <a:cubicBezTo>
                      <a:pt x="36" y="13"/>
                      <a:pt x="42" y="15"/>
                      <a:pt x="42" y="12"/>
                    </a:cubicBezTo>
                    <a:cubicBezTo>
                      <a:pt x="42" y="11"/>
                      <a:pt x="39" y="9"/>
                      <a:pt x="39" y="8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2" y="6"/>
                      <a:pt x="31" y="6"/>
                    </a:cubicBezTo>
                    <a:cubicBezTo>
                      <a:pt x="30" y="4"/>
                      <a:pt x="33" y="4"/>
                      <a:pt x="34" y="4"/>
                    </a:cubicBezTo>
                    <a:cubicBezTo>
                      <a:pt x="33" y="3"/>
                      <a:pt x="32" y="2"/>
                      <a:pt x="32" y="2"/>
                    </a:cubicBezTo>
                    <a:cubicBezTo>
                      <a:pt x="31" y="1"/>
                      <a:pt x="29" y="2"/>
                      <a:pt x="30" y="0"/>
                    </a:cubicBezTo>
                    <a:cubicBezTo>
                      <a:pt x="28" y="0"/>
                      <a:pt x="27" y="0"/>
                      <a:pt x="26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 w="7938" cap="rnd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/>
              </a:p>
            </p:txBody>
          </p:sp>
        </p:grp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10079038" y="4311650"/>
              <a:ext cx="1343025" cy="911225"/>
            </a:xfrm>
            <a:custGeom>
              <a:avLst/>
              <a:gdLst>
                <a:gd name="T0" fmla="*/ 319 w 353"/>
                <a:gd name="T1" fmla="*/ 146 h 239"/>
                <a:gd name="T2" fmla="*/ 344 w 353"/>
                <a:gd name="T3" fmla="*/ 140 h 239"/>
                <a:gd name="T4" fmla="*/ 350 w 353"/>
                <a:gd name="T5" fmla="*/ 128 h 239"/>
                <a:gd name="T6" fmla="*/ 351 w 353"/>
                <a:gd name="T7" fmla="*/ 111 h 239"/>
                <a:gd name="T8" fmla="*/ 352 w 353"/>
                <a:gd name="T9" fmla="*/ 93 h 239"/>
                <a:gd name="T10" fmla="*/ 341 w 353"/>
                <a:gd name="T11" fmla="*/ 83 h 239"/>
                <a:gd name="T12" fmla="*/ 322 w 353"/>
                <a:gd name="T13" fmla="*/ 77 h 239"/>
                <a:gd name="T14" fmla="*/ 306 w 353"/>
                <a:gd name="T15" fmla="*/ 74 h 239"/>
                <a:gd name="T16" fmla="*/ 276 w 353"/>
                <a:gd name="T17" fmla="*/ 66 h 239"/>
                <a:gd name="T18" fmla="*/ 260 w 353"/>
                <a:gd name="T19" fmla="*/ 60 h 239"/>
                <a:gd name="T20" fmla="*/ 259 w 353"/>
                <a:gd name="T21" fmla="*/ 44 h 239"/>
                <a:gd name="T22" fmla="*/ 236 w 353"/>
                <a:gd name="T23" fmla="*/ 37 h 239"/>
                <a:gd name="T24" fmla="*/ 238 w 353"/>
                <a:gd name="T25" fmla="*/ 23 h 239"/>
                <a:gd name="T26" fmla="*/ 232 w 353"/>
                <a:gd name="T27" fmla="*/ 6 h 239"/>
                <a:gd name="T28" fmla="*/ 204 w 353"/>
                <a:gd name="T29" fmla="*/ 3 h 239"/>
                <a:gd name="T30" fmla="*/ 188 w 353"/>
                <a:gd name="T31" fmla="*/ 10 h 239"/>
                <a:gd name="T32" fmla="*/ 170 w 353"/>
                <a:gd name="T33" fmla="*/ 15 h 239"/>
                <a:gd name="T34" fmla="*/ 153 w 353"/>
                <a:gd name="T35" fmla="*/ 30 h 239"/>
                <a:gd name="T36" fmla="*/ 132 w 353"/>
                <a:gd name="T37" fmla="*/ 27 h 239"/>
                <a:gd name="T38" fmla="*/ 117 w 353"/>
                <a:gd name="T39" fmla="*/ 27 h 239"/>
                <a:gd name="T40" fmla="*/ 99 w 353"/>
                <a:gd name="T41" fmla="*/ 22 h 239"/>
                <a:gd name="T42" fmla="*/ 84 w 353"/>
                <a:gd name="T43" fmla="*/ 19 h 239"/>
                <a:gd name="T44" fmla="*/ 46 w 353"/>
                <a:gd name="T45" fmla="*/ 16 h 239"/>
                <a:gd name="T46" fmla="*/ 31 w 353"/>
                <a:gd name="T47" fmla="*/ 36 h 239"/>
                <a:gd name="T48" fmla="*/ 37 w 353"/>
                <a:gd name="T49" fmla="*/ 63 h 239"/>
                <a:gd name="T50" fmla="*/ 11 w 353"/>
                <a:gd name="T51" fmla="*/ 87 h 239"/>
                <a:gd name="T52" fmla="*/ 8 w 353"/>
                <a:gd name="T53" fmla="*/ 105 h 239"/>
                <a:gd name="T54" fmla="*/ 12 w 353"/>
                <a:gd name="T55" fmla="*/ 132 h 239"/>
                <a:gd name="T56" fmla="*/ 37 w 353"/>
                <a:gd name="T57" fmla="*/ 137 h 239"/>
                <a:gd name="T58" fmla="*/ 60 w 353"/>
                <a:gd name="T59" fmla="*/ 139 h 239"/>
                <a:gd name="T60" fmla="*/ 90 w 353"/>
                <a:gd name="T61" fmla="*/ 126 h 239"/>
                <a:gd name="T62" fmla="*/ 102 w 353"/>
                <a:gd name="T63" fmla="*/ 123 h 239"/>
                <a:gd name="T64" fmla="*/ 114 w 353"/>
                <a:gd name="T65" fmla="*/ 125 h 239"/>
                <a:gd name="T66" fmla="*/ 122 w 353"/>
                <a:gd name="T67" fmla="*/ 128 h 239"/>
                <a:gd name="T68" fmla="*/ 131 w 353"/>
                <a:gd name="T69" fmla="*/ 132 h 239"/>
                <a:gd name="T70" fmla="*/ 139 w 353"/>
                <a:gd name="T71" fmla="*/ 142 h 239"/>
                <a:gd name="T72" fmla="*/ 144 w 353"/>
                <a:gd name="T73" fmla="*/ 155 h 239"/>
                <a:gd name="T74" fmla="*/ 146 w 353"/>
                <a:gd name="T75" fmla="*/ 166 h 239"/>
                <a:gd name="T76" fmla="*/ 151 w 353"/>
                <a:gd name="T77" fmla="*/ 182 h 239"/>
                <a:gd name="T78" fmla="*/ 139 w 353"/>
                <a:gd name="T79" fmla="*/ 182 h 239"/>
                <a:gd name="T80" fmla="*/ 134 w 353"/>
                <a:gd name="T81" fmla="*/ 191 h 239"/>
                <a:gd name="T82" fmla="*/ 125 w 353"/>
                <a:gd name="T83" fmla="*/ 206 h 239"/>
                <a:gd name="T84" fmla="*/ 149 w 353"/>
                <a:gd name="T85" fmla="*/ 213 h 239"/>
                <a:gd name="T86" fmla="*/ 150 w 353"/>
                <a:gd name="T87" fmla="*/ 201 h 239"/>
                <a:gd name="T88" fmla="*/ 169 w 353"/>
                <a:gd name="T89" fmla="*/ 177 h 239"/>
                <a:gd name="T90" fmla="*/ 189 w 353"/>
                <a:gd name="T91" fmla="*/ 162 h 239"/>
                <a:gd name="T92" fmla="*/ 184 w 353"/>
                <a:gd name="T93" fmla="*/ 177 h 239"/>
                <a:gd name="T94" fmla="*/ 199 w 353"/>
                <a:gd name="T95" fmla="*/ 189 h 239"/>
                <a:gd name="T96" fmla="*/ 222 w 353"/>
                <a:gd name="T97" fmla="*/ 191 h 239"/>
                <a:gd name="T98" fmla="*/ 206 w 353"/>
                <a:gd name="T99" fmla="*/ 207 h 239"/>
                <a:gd name="T100" fmla="*/ 221 w 353"/>
                <a:gd name="T101" fmla="*/ 216 h 239"/>
                <a:gd name="T102" fmla="*/ 222 w 353"/>
                <a:gd name="T103" fmla="*/ 234 h 239"/>
                <a:gd name="T104" fmla="*/ 254 w 353"/>
                <a:gd name="T105" fmla="*/ 225 h 239"/>
                <a:gd name="T106" fmla="*/ 273 w 353"/>
                <a:gd name="T107" fmla="*/ 219 h 239"/>
                <a:gd name="T108" fmla="*/ 279 w 353"/>
                <a:gd name="T109" fmla="*/ 209 h 239"/>
                <a:gd name="T110" fmla="*/ 255 w 353"/>
                <a:gd name="T111" fmla="*/ 205 h 239"/>
                <a:gd name="T112" fmla="*/ 254 w 353"/>
                <a:gd name="T113" fmla="*/ 190 h 239"/>
                <a:gd name="T114" fmla="*/ 288 w 353"/>
                <a:gd name="T115" fmla="*/ 173 h 239"/>
                <a:gd name="T116" fmla="*/ 304 w 353"/>
                <a:gd name="T117" fmla="*/ 16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" h="239">
                  <a:moveTo>
                    <a:pt x="314" y="160"/>
                  </a:moveTo>
                  <a:cubicBezTo>
                    <a:pt x="315" y="158"/>
                    <a:pt x="317" y="157"/>
                    <a:pt x="316" y="156"/>
                  </a:cubicBezTo>
                  <a:cubicBezTo>
                    <a:pt x="316" y="156"/>
                    <a:pt x="315" y="155"/>
                    <a:pt x="315" y="155"/>
                  </a:cubicBezTo>
                  <a:cubicBezTo>
                    <a:pt x="315" y="154"/>
                    <a:pt x="316" y="152"/>
                    <a:pt x="316" y="150"/>
                  </a:cubicBezTo>
                  <a:cubicBezTo>
                    <a:pt x="317" y="148"/>
                    <a:pt x="317" y="147"/>
                    <a:pt x="319" y="146"/>
                  </a:cubicBezTo>
                  <a:cubicBezTo>
                    <a:pt x="321" y="146"/>
                    <a:pt x="322" y="146"/>
                    <a:pt x="324" y="146"/>
                  </a:cubicBezTo>
                  <a:cubicBezTo>
                    <a:pt x="326" y="145"/>
                    <a:pt x="325" y="143"/>
                    <a:pt x="326" y="141"/>
                  </a:cubicBezTo>
                  <a:cubicBezTo>
                    <a:pt x="327" y="140"/>
                    <a:pt x="329" y="139"/>
                    <a:pt x="331" y="139"/>
                  </a:cubicBezTo>
                  <a:cubicBezTo>
                    <a:pt x="333" y="139"/>
                    <a:pt x="335" y="140"/>
                    <a:pt x="338" y="140"/>
                  </a:cubicBezTo>
                  <a:cubicBezTo>
                    <a:pt x="340" y="140"/>
                    <a:pt x="342" y="141"/>
                    <a:pt x="344" y="140"/>
                  </a:cubicBezTo>
                  <a:cubicBezTo>
                    <a:pt x="346" y="139"/>
                    <a:pt x="346" y="138"/>
                    <a:pt x="346" y="136"/>
                  </a:cubicBezTo>
                  <a:cubicBezTo>
                    <a:pt x="345" y="136"/>
                    <a:pt x="345" y="136"/>
                    <a:pt x="345" y="136"/>
                  </a:cubicBezTo>
                  <a:cubicBezTo>
                    <a:pt x="346" y="134"/>
                    <a:pt x="347" y="134"/>
                    <a:pt x="347" y="133"/>
                  </a:cubicBezTo>
                  <a:cubicBezTo>
                    <a:pt x="348" y="132"/>
                    <a:pt x="347" y="131"/>
                    <a:pt x="348" y="130"/>
                  </a:cubicBezTo>
                  <a:cubicBezTo>
                    <a:pt x="348" y="129"/>
                    <a:pt x="350" y="129"/>
                    <a:pt x="350" y="128"/>
                  </a:cubicBezTo>
                  <a:cubicBezTo>
                    <a:pt x="350" y="127"/>
                    <a:pt x="348" y="127"/>
                    <a:pt x="347" y="127"/>
                  </a:cubicBezTo>
                  <a:cubicBezTo>
                    <a:pt x="347" y="125"/>
                    <a:pt x="348" y="124"/>
                    <a:pt x="348" y="123"/>
                  </a:cubicBezTo>
                  <a:cubicBezTo>
                    <a:pt x="348" y="122"/>
                    <a:pt x="347" y="120"/>
                    <a:pt x="347" y="119"/>
                  </a:cubicBezTo>
                  <a:cubicBezTo>
                    <a:pt x="345" y="117"/>
                    <a:pt x="342" y="115"/>
                    <a:pt x="345" y="113"/>
                  </a:cubicBezTo>
                  <a:cubicBezTo>
                    <a:pt x="346" y="112"/>
                    <a:pt x="351" y="112"/>
                    <a:pt x="351" y="111"/>
                  </a:cubicBezTo>
                  <a:cubicBezTo>
                    <a:pt x="352" y="109"/>
                    <a:pt x="349" y="109"/>
                    <a:pt x="348" y="109"/>
                  </a:cubicBezTo>
                  <a:cubicBezTo>
                    <a:pt x="346" y="109"/>
                    <a:pt x="345" y="109"/>
                    <a:pt x="344" y="107"/>
                  </a:cubicBezTo>
                  <a:cubicBezTo>
                    <a:pt x="343" y="104"/>
                    <a:pt x="346" y="105"/>
                    <a:pt x="348" y="104"/>
                  </a:cubicBezTo>
                  <a:cubicBezTo>
                    <a:pt x="349" y="102"/>
                    <a:pt x="352" y="99"/>
                    <a:pt x="352" y="97"/>
                  </a:cubicBezTo>
                  <a:cubicBezTo>
                    <a:pt x="353" y="96"/>
                    <a:pt x="352" y="94"/>
                    <a:pt x="352" y="93"/>
                  </a:cubicBezTo>
                  <a:cubicBezTo>
                    <a:pt x="351" y="91"/>
                    <a:pt x="352" y="90"/>
                    <a:pt x="352" y="88"/>
                  </a:cubicBezTo>
                  <a:cubicBezTo>
                    <a:pt x="351" y="88"/>
                    <a:pt x="350" y="87"/>
                    <a:pt x="349" y="87"/>
                  </a:cubicBezTo>
                  <a:cubicBezTo>
                    <a:pt x="347" y="88"/>
                    <a:pt x="347" y="89"/>
                    <a:pt x="346" y="89"/>
                  </a:cubicBezTo>
                  <a:cubicBezTo>
                    <a:pt x="345" y="88"/>
                    <a:pt x="344" y="88"/>
                    <a:pt x="343" y="88"/>
                  </a:cubicBezTo>
                  <a:cubicBezTo>
                    <a:pt x="342" y="86"/>
                    <a:pt x="342" y="85"/>
                    <a:pt x="341" y="83"/>
                  </a:cubicBezTo>
                  <a:cubicBezTo>
                    <a:pt x="339" y="83"/>
                    <a:pt x="337" y="84"/>
                    <a:pt x="336" y="83"/>
                  </a:cubicBezTo>
                  <a:cubicBezTo>
                    <a:pt x="335" y="82"/>
                    <a:pt x="335" y="80"/>
                    <a:pt x="333" y="80"/>
                  </a:cubicBezTo>
                  <a:cubicBezTo>
                    <a:pt x="332" y="79"/>
                    <a:pt x="331" y="81"/>
                    <a:pt x="330" y="81"/>
                  </a:cubicBezTo>
                  <a:cubicBezTo>
                    <a:pt x="329" y="81"/>
                    <a:pt x="326" y="79"/>
                    <a:pt x="326" y="79"/>
                  </a:cubicBezTo>
                  <a:cubicBezTo>
                    <a:pt x="324" y="78"/>
                    <a:pt x="324" y="77"/>
                    <a:pt x="322" y="77"/>
                  </a:cubicBezTo>
                  <a:cubicBezTo>
                    <a:pt x="320" y="77"/>
                    <a:pt x="319" y="76"/>
                    <a:pt x="318" y="75"/>
                  </a:cubicBezTo>
                  <a:cubicBezTo>
                    <a:pt x="317" y="74"/>
                    <a:pt x="316" y="73"/>
                    <a:pt x="315" y="73"/>
                  </a:cubicBezTo>
                  <a:cubicBezTo>
                    <a:pt x="313" y="73"/>
                    <a:pt x="314" y="76"/>
                    <a:pt x="313" y="77"/>
                  </a:cubicBezTo>
                  <a:cubicBezTo>
                    <a:pt x="312" y="79"/>
                    <a:pt x="312" y="78"/>
                    <a:pt x="311" y="77"/>
                  </a:cubicBezTo>
                  <a:cubicBezTo>
                    <a:pt x="309" y="76"/>
                    <a:pt x="308" y="75"/>
                    <a:pt x="306" y="74"/>
                  </a:cubicBezTo>
                  <a:cubicBezTo>
                    <a:pt x="304" y="71"/>
                    <a:pt x="304" y="67"/>
                    <a:pt x="301" y="65"/>
                  </a:cubicBezTo>
                  <a:cubicBezTo>
                    <a:pt x="298" y="61"/>
                    <a:pt x="296" y="65"/>
                    <a:pt x="293" y="65"/>
                  </a:cubicBezTo>
                  <a:cubicBezTo>
                    <a:pt x="291" y="65"/>
                    <a:pt x="289" y="64"/>
                    <a:pt x="287" y="65"/>
                  </a:cubicBezTo>
                  <a:cubicBezTo>
                    <a:pt x="286" y="66"/>
                    <a:pt x="285" y="68"/>
                    <a:pt x="284" y="69"/>
                  </a:cubicBezTo>
                  <a:cubicBezTo>
                    <a:pt x="283" y="66"/>
                    <a:pt x="278" y="67"/>
                    <a:pt x="276" y="66"/>
                  </a:cubicBezTo>
                  <a:cubicBezTo>
                    <a:pt x="274" y="65"/>
                    <a:pt x="273" y="63"/>
                    <a:pt x="271" y="63"/>
                  </a:cubicBezTo>
                  <a:cubicBezTo>
                    <a:pt x="268" y="63"/>
                    <a:pt x="266" y="64"/>
                    <a:pt x="265" y="65"/>
                  </a:cubicBezTo>
                  <a:cubicBezTo>
                    <a:pt x="265" y="64"/>
                    <a:pt x="264" y="64"/>
                    <a:pt x="264" y="64"/>
                  </a:cubicBezTo>
                  <a:cubicBezTo>
                    <a:pt x="263" y="63"/>
                    <a:pt x="263" y="62"/>
                    <a:pt x="263" y="62"/>
                  </a:cubicBezTo>
                  <a:cubicBezTo>
                    <a:pt x="262" y="61"/>
                    <a:pt x="261" y="61"/>
                    <a:pt x="260" y="60"/>
                  </a:cubicBezTo>
                  <a:cubicBezTo>
                    <a:pt x="258" y="57"/>
                    <a:pt x="261" y="56"/>
                    <a:pt x="261" y="53"/>
                  </a:cubicBezTo>
                  <a:cubicBezTo>
                    <a:pt x="261" y="52"/>
                    <a:pt x="260" y="52"/>
                    <a:pt x="259" y="51"/>
                  </a:cubicBezTo>
                  <a:cubicBezTo>
                    <a:pt x="259" y="50"/>
                    <a:pt x="260" y="49"/>
                    <a:pt x="259" y="48"/>
                  </a:cubicBezTo>
                  <a:cubicBezTo>
                    <a:pt x="259" y="47"/>
                    <a:pt x="258" y="47"/>
                    <a:pt x="258" y="46"/>
                  </a:cubicBezTo>
                  <a:cubicBezTo>
                    <a:pt x="258" y="45"/>
                    <a:pt x="259" y="44"/>
                    <a:pt x="259" y="44"/>
                  </a:cubicBezTo>
                  <a:cubicBezTo>
                    <a:pt x="257" y="43"/>
                    <a:pt x="256" y="42"/>
                    <a:pt x="254" y="40"/>
                  </a:cubicBezTo>
                  <a:cubicBezTo>
                    <a:pt x="253" y="38"/>
                    <a:pt x="252" y="37"/>
                    <a:pt x="250" y="38"/>
                  </a:cubicBezTo>
                  <a:cubicBezTo>
                    <a:pt x="249" y="39"/>
                    <a:pt x="248" y="40"/>
                    <a:pt x="246" y="39"/>
                  </a:cubicBezTo>
                  <a:cubicBezTo>
                    <a:pt x="245" y="39"/>
                    <a:pt x="245" y="38"/>
                    <a:pt x="244" y="38"/>
                  </a:cubicBezTo>
                  <a:cubicBezTo>
                    <a:pt x="242" y="36"/>
                    <a:pt x="239" y="37"/>
                    <a:pt x="236" y="37"/>
                  </a:cubicBezTo>
                  <a:cubicBezTo>
                    <a:pt x="237" y="36"/>
                    <a:pt x="238" y="35"/>
                    <a:pt x="238" y="34"/>
                  </a:cubicBezTo>
                  <a:cubicBezTo>
                    <a:pt x="238" y="33"/>
                    <a:pt x="237" y="33"/>
                    <a:pt x="236" y="32"/>
                  </a:cubicBezTo>
                  <a:cubicBezTo>
                    <a:pt x="236" y="31"/>
                    <a:pt x="237" y="30"/>
                    <a:pt x="237" y="28"/>
                  </a:cubicBezTo>
                  <a:cubicBezTo>
                    <a:pt x="237" y="27"/>
                    <a:pt x="236" y="27"/>
                    <a:pt x="235" y="26"/>
                  </a:cubicBezTo>
                  <a:cubicBezTo>
                    <a:pt x="233" y="23"/>
                    <a:pt x="236" y="23"/>
                    <a:pt x="238" y="23"/>
                  </a:cubicBezTo>
                  <a:cubicBezTo>
                    <a:pt x="239" y="22"/>
                    <a:pt x="240" y="22"/>
                    <a:pt x="240" y="21"/>
                  </a:cubicBezTo>
                  <a:cubicBezTo>
                    <a:pt x="241" y="20"/>
                    <a:pt x="240" y="18"/>
                    <a:pt x="239" y="18"/>
                  </a:cubicBezTo>
                  <a:cubicBezTo>
                    <a:pt x="238" y="17"/>
                    <a:pt x="237" y="17"/>
                    <a:pt x="236" y="16"/>
                  </a:cubicBezTo>
                  <a:cubicBezTo>
                    <a:pt x="235" y="15"/>
                    <a:pt x="235" y="14"/>
                    <a:pt x="234" y="13"/>
                  </a:cubicBezTo>
                  <a:cubicBezTo>
                    <a:pt x="233" y="10"/>
                    <a:pt x="233" y="8"/>
                    <a:pt x="232" y="6"/>
                  </a:cubicBezTo>
                  <a:cubicBezTo>
                    <a:pt x="231" y="4"/>
                    <a:pt x="229" y="1"/>
                    <a:pt x="227" y="1"/>
                  </a:cubicBezTo>
                  <a:cubicBezTo>
                    <a:pt x="225" y="1"/>
                    <a:pt x="225" y="4"/>
                    <a:pt x="223" y="4"/>
                  </a:cubicBezTo>
                  <a:cubicBezTo>
                    <a:pt x="223" y="0"/>
                    <a:pt x="217" y="2"/>
                    <a:pt x="215" y="3"/>
                  </a:cubicBezTo>
                  <a:cubicBezTo>
                    <a:pt x="213" y="4"/>
                    <a:pt x="211" y="6"/>
                    <a:pt x="209" y="6"/>
                  </a:cubicBezTo>
                  <a:cubicBezTo>
                    <a:pt x="207" y="5"/>
                    <a:pt x="206" y="4"/>
                    <a:pt x="204" y="3"/>
                  </a:cubicBezTo>
                  <a:cubicBezTo>
                    <a:pt x="199" y="1"/>
                    <a:pt x="201" y="6"/>
                    <a:pt x="199" y="9"/>
                  </a:cubicBezTo>
                  <a:cubicBezTo>
                    <a:pt x="199" y="11"/>
                    <a:pt x="196" y="12"/>
                    <a:pt x="194" y="12"/>
                  </a:cubicBezTo>
                  <a:cubicBezTo>
                    <a:pt x="192" y="12"/>
                    <a:pt x="191" y="11"/>
                    <a:pt x="189" y="10"/>
                  </a:cubicBezTo>
                  <a:cubicBezTo>
                    <a:pt x="189" y="10"/>
                    <a:pt x="189" y="10"/>
                    <a:pt x="189" y="10"/>
                  </a:cubicBezTo>
                  <a:cubicBezTo>
                    <a:pt x="189" y="10"/>
                    <a:pt x="189" y="10"/>
                    <a:pt x="188" y="10"/>
                  </a:cubicBezTo>
                  <a:cubicBezTo>
                    <a:pt x="189" y="12"/>
                    <a:pt x="185" y="10"/>
                    <a:pt x="184" y="10"/>
                  </a:cubicBezTo>
                  <a:cubicBezTo>
                    <a:pt x="182" y="9"/>
                    <a:pt x="181" y="11"/>
                    <a:pt x="179" y="11"/>
                  </a:cubicBezTo>
                  <a:cubicBezTo>
                    <a:pt x="177" y="12"/>
                    <a:pt x="175" y="10"/>
                    <a:pt x="173" y="11"/>
                  </a:cubicBezTo>
                  <a:cubicBezTo>
                    <a:pt x="173" y="12"/>
                    <a:pt x="173" y="13"/>
                    <a:pt x="172" y="14"/>
                  </a:cubicBezTo>
                  <a:cubicBezTo>
                    <a:pt x="172" y="14"/>
                    <a:pt x="171" y="15"/>
                    <a:pt x="170" y="15"/>
                  </a:cubicBezTo>
                  <a:cubicBezTo>
                    <a:pt x="166" y="19"/>
                    <a:pt x="163" y="23"/>
                    <a:pt x="165" y="28"/>
                  </a:cubicBezTo>
                  <a:cubicBezTo>
                    <a:pt x="165" y="30"/>
                    <a:pt x="167" y="33"/>
                    <a:pt x="166" y="35"/>
                  </a:cubicBezTo>
                  <a:cubicBezTo>
                    <a:pt x="165" y="36"/>
                    <a:pt x="163" y="37"/>
                    <a:pt x="162" y="36"/>
                  </a:cubicBezTo>
                  <a:cubicBezTo>
                    <a:pt x="160" y="34"/>
                    <a:pt x="160" y="32"/>
                    <a:pt x="159" y="31"/>
                  </a:cubicBezTo>
                  <a:cubicBezTo>
                    <a:pt x="157" y="29"/>
                    <a:pt x="155" y="30"/>
                    <a:pt x="153" y="30"/>
                  </a:cubicBezTo>
                  <a:cubicBezTo>
                    <a:pt x="151" y="31"/>
                    <a:pt x="149" y="29"/>
                    <a:pt x="147" y="29"/>
                  </a:cubicBezTo>
                  <a:cubicBezTo>
                    <a:pt x="146" y="29"/>
                    <a:pt x="146" y="30"/>
                    <a:pt x="145" y="31"/>
                  </a:cubicBezTo>
                  <a:cubicBezTo>
                    <a:pt x="144" y="32"/>
                    <a:pt x="143" y="32"/>
                    <a:pt x="142" y="32"/>
                  </a:cubicBezTo>
                  <a:cubicBezTo>
                    <a:pt x="138" y="33"/>
                    <a:pt x="141" y="26"/>
                    <a:pt x="136" y="25"/>
                  </a:cubicBezTo>
                  <a:cubicBezTo>
                    <a:pt x="135" y="25"/>
                    <a:pt x="134" y="26"/>
                    <a:pt x="132" y="27"/>
                  </a:cubicBezTo>
                  <a:cubicBezTo>
                    <a:pt x="130" y="28"/>
                    <a:pt x="131" y="29"/>
                    <a:pt x="130" y="31"/>
                  </a:cubicBezTo>
                  <a:cubicBezTo>
                    <a:pt x="128" y="31"/>
                    <a:pt x="128" y="29"/>
                    <a:pt x="127" y="28"/>
                  </a:cubicBezTo>
                  <a:cubicBezTo>
                    <a:pt x="125" y="26"/>
                    <a:pt x="125" y="27"/>
                    <a:pt x="123" y="27"/>
                  </a:cubicBezTo>
                  <a:cubicBezTo>
                    <a:pt x="121" y="27"/>
                    <a:pt x="121" y="26"/>
                    <a:pt x="120" y="25"/>
                  </a:cubicBezTo>
                  <a:cubicBezTo>
                    <a:pt x="118" y="24"/>
                    <a:pt x="118" y="27"/>
                    <a:pt x="117" y="27"/>
                  </a:cubicBezTo>
                  <a:cubicBezTo>
                    <a:pt x="115" y="27"/>
                    <a:pt x="114" y="25"/>
                    <a:pt x="112" y="26"/>
                  </a:cubicBezTo>
                  <a:cubicBezTo>
                    <a:pt x="111" y="26"/>
                    <a:pt x="112" y="28"/>
                    <a:pt x="111" y="29"/>
                  </a:cubicBezTo>
                  <a:cubicBezTo>
                    <a:pt x="109" y="31"/>
                    <a:pt x="109" y="28"/>
                    <a:pt x="108" y="27"/>
                  </a:cubicBezTo>
                  <a:cubicBezTo>
                    <a:pt x="108" y="25"/>
                    <a:pt x="107" y="25"/>
                    <a:pt x="105" y="25"/>
                  </a:cubicBezTo>
                  <a:cubicBezTo>
                    <a:pt x="103" y="28"/>
                    <a:pt x="100" y="24"/>
                    <a:pt x="99" y="22"/>
                  </a:cubicBezTo>
                  <a:cubicBezTo>
                    <a:pt x="98" y="21"/>
                    <a:pt x="98" y="20"/>
                    <a:pt x="97" y="20"/>
                  </a:cubicBezTo>
                  <a:cubicBezTo>
                    <a:pt x="95" y="20"/>
                    <a:pt x="96" y="21"/>
                    <a:pt x="95" y="21"/>
                  </a:cubicBezTo>
                  <a:cubicBezTo>
                    <a:pt x="94" y="21"/>
                    <a:pt x="93" y="21"/>
                    <a:pt x="93" y="20"/>
                  </a:cubicBezTo>
                  <a:cubicBezTo>
                    <a:pt x="91" y="20"/>
                    <a:pt x="90" y="20"/>
                    <a:pt x="88" y="20"/>
                  </a:cubicBezTo>
                  <a:cubicBezTo>
                    <a:pt x="87" y="20"/>
                    <a:pt x="86" y="20"/>
                    <a:pt x="84" y="19"/>
                  </a:cubicBezTo>
                  <a:cubicBezTo>
                    <a:pt x="81" y="18"/>
                    <a:pt x="78" y="16"/>
                    <a:pt x="74" y="16"/>
                  </a:cubicBezTo>
                  <a:cubicBezTo>
                    <a:pt x="71" y="16"/>
                    <a:pt x="69" y="15"/>
                    <a:pt x="66" y="15"/>
                  </a:cubicBezTo>
                  <a:cubicBezTo>
                    <a:pt x="63" y="15"/>
                    <a:pt x="61" y="15"/>
                    <a:pt x="58" y="15"/>
                  </a:cubicBezTo>
                  <a:cubicBezTo>
                    <a:pt x="56" y="15"/>
                    <a:pt x="55" y="16"/>
                    <a:pt x="53" y="16"/>
                  </a:cubicBezTo>
                  <a:cubicBezTo>
                    <a:pt x="50" y="16"/>
                    <a:pt x="48" y="16"/>
                    <a:pt x="46" y="16"/>
                  </a:cubicBezTo>
                  <a:cubicBezTo>
                    <a:pt x="42" y="17"/>
                    <a:pt x="42" y="21"/>
                    <a:pt x="39" y="24"/>
                  </a:cubicBezTo>
                  <a:cubicBezTo>
                    <a:pt x="38" y="25"/>
                    <a:pt x="37" y="26"/>
                    <a:pt x="35" y="26"/>
                  </a:cubicBezTo>
                  <a:cubicBezTo>
                    <a:pt x="33" y="25"/>
                    <a:pt x="31" y="24"/>
                    <a:pt x="28" y="25"/>
                  </a:cubicBezTo>
                  <a:cubicBezTo>
                    <a:pt x="29" y="27"/>
                    <a:pt x="30" y="29"/>
                    <a:pt x="31" y="31"/>
                  </a:cubicBezTo>
                  <a:cubicBezTo>
                    <a:pt x="31" y="33"/>
                    <a:pt x="29" y="35"/>
                    <a:pt x="31" y="36"/>
                  </a:cubicBezTo>
                  <a:cubicBezTo>
                    <a:pt x="32" y="38"/>
                    <a:pt x="34" y="41"/>
                    <a:pt x="35" y="43"/>
                  </a:cubicBezTo>
                  <a:cubicBezTo>
                    <a:pt x="35" y="44"/>
                    <a:pt x="36" y="46"/>
                    <a:pt x="37" y="47"/>
                  </a:cubicBezTo>
                  <a:cubicBezTo>
                    <a:pt x="38" y="48"/>
                    <a:pt x="39" y="48"/>
                    <a:pt x="39" y="50"/>
                  </a:cubicBezTo>
                  <a:cubicBezTo>
                    <a:pt x="37" y="50"/>
                    <a:pt x="36" y="52"/>
                    <a:pt x="38" y="53"/>
                  </a:cubicBezTo>
                  <a:cubicBezTo>
                    <a:pt x="39" y="57"/>
                    <a:pt x="37" y="59"/>
                    <a:pt x="37" y="63"/>
                  </a:cubicBezTo>
                  <a:cubicBezTo>
                    <a:pt x="36" y="64"/>
                    <a:pt x="34" y="64"/>
                    <a:pt x="32" y="64"/>
                  </a:cubicBezTo>
                  <a:cubicBezTo>
                    <a:pt x="31" y="65"/>
                    <a:pt x="30" y="66"/>
                    <a:pt x="29" y="67"/>
                  </a:cubicBezTo>
                  <a:cubicBezTo>
                    <a:pt x="27" y="69"/>
                    <a:pt x="25" y="71"/>
                    <a:pt x="22" y="73"/>
                  </a:cubicBezTo>
                  <a:cubicBezTo>
                    <a:pt x="20" y="75"/>
                    <a:pt x="19" y="77"/>
                    <a:pt x="17" y="80"/>
                  </a:cubicBezTo>
                  <a:cubicBezTo>
                    <a:pt x="15" y="82"/>
                    <a:pt x="12" y="85"/>
                    <a:pt x="11" y="87"/>
                  </a:cubicBezTo>
                  <a:cubicBezTo>
                    <a:pt x="9" y="90"/>
                    <a:pt x="12" y="91"/>
                    <a:pt x="12" y="94"/>
                  </a:cubicBezTo>
                  <a:cubicBezTo>
                    <a:pt x="12" y="97"/>
                    <a:pt x="10" y="99"/>
                    <a:pt x="12" y="101"/>
                  </a:cubicBezTo>
                  <a:cubicBezTo>
                    <a:pt x="13" y="102"/>
                    <a:pt x="15" y="104"/>
                    <a:pt x="14" y="105"/>
                  </a:cubicBezTo>
                  <a:cubicBezTo>
                    <a:pt x="13" y="107"/>
                    <a:pt x="10" y="104"/>
                    <a:pt x="8" y="103"/>
                  </a:cubicBezTo>
                  <a:cubicBezTo>
                    <a:pt x="8" y="104"/>
                    <a:pt x="8" y="104"/>
                    <a:pt x="8" y="105"/>
                  </a:cubicBezTo>
                  <a:cubicBezTo>
                    <a:pt x="6" y="107"/>
                    <a:pt x="6" y="111"/>
                    <a:pt x="5" y="114"/>
                  </a:cubicBezTo>
                  <a:cubicBezTo>
                    <a:pt x="3" y="117"/>
                    <a:pt x="0" y="119"/>
                    <a:pt x="0" y="123"/>
                  </a:cubicBezTo>
                  <a:cubicBezTo>
                    <a:pt x="4" y="123"/>
                    <a:pt x="2" y="125"/>
                    <a:pt x="4" y="128"/>
                  </a:cubicBezTo>
                  <a:cubicBezTo>
                    <a:pt x="5" y="129"/>
                    <a:pt x="7" y="128"/>
                    <a:pt x="8" y="129"/>
                  </a:cubicBezTo>
                  <a:cubicBezTo>
                    <a:pt x="10" y="132"/>
                    <a:pt x="9" y="132"/>
                    <a:pt x="12" y="132"/>
                  </a:cubicBezTo>
                  <a:cubicBezTo>
                    <a:pt x="14" y="132"/>
                    <a:pt x="16" y="133"/>
                    <a:pt x="15" y="136"/>
                  </a:cubicBezTo>
                  <a:cubicBezTo>
                    <a:pt x="20" y="136"/>
                    <a:pt x="19" y="130"/>
                    <a:pt x="23" y="134"/>
                  </a:cubicBezTo>
                  <a:cubicBezTo>
                    <a:pt x="25" y="135"/>
                    <a:pt x="25" y="136"/>
                    <a:pt x="27" y="135"/>
                  </a:cubicBezTo>
                  <a:cubicBezTo>
                    <a:pt x="29" y="134"/>
                    <a:pt x="30" y="134"/>
                    <a:pt x="32" y="135"/>
                  </a:cubicBezTo>
                  <a:cubicBezTo>
                    <a:pt x="34" y="136"/>
                    <a:pt x="35" y="136"/>
                    <a:pt x="37" y="137"/>
                  </a:cubicBezTo>
                  <a:cubicBezTo>
                    <a:pt x="39" y="137"/>
                    <a:pt x="40" y="138"/>
                    <a:pt x="42" y="137"/>
                  </a:cubicBezTo>
                  <a:cubicBezTo>
                    <a:pt x="44" y="137"/>
                    <a:pt x="45" y="136"/>
                    <a:pt x="47" y="137"/>
                  </a:cubicBezTo>
                  <a:cubicBezTo>
                    <a:pt x="49" y="137"/>
                    <a:pt x="49" y="138"/>
                    <a:pt x="51" y="140"/>
                  </a:cubicBezTo>
                  <a:cubicBezTo>
                    <a:pt x="52" y="141"/>
                    <a:pt x="54" y="143"/>
                    <a:pt x="56" y="143"/>
                  </a:cubicBezTo>
                  <a:cubicBezTo>
                    <a:pt x="58" y="143"/>
                    <a:pt x="59" y="140"/>
                    <a:pt x="60" y="139"/>
                  </a:cubicBezTo>
                  <a:cubicBezTo>
                    <a:pt x="63" y="137"/>
                    <a:pt x="68" y="137"/>
                    <a:pt x="71" y="137"/>
                  </a:cubicBezTo>
                  <a:cubicBezTo>
                    <a:pt x="76" y="136"/>
                    <a:pt x="79" y="135"/>
                    <a:pt x="81" y="131"/>
                  </a:cubicBezTo>
                  <a:cubicBezTo>
                    <a:pt x="82" y="130"/>
                    <a:pt x="82" y="129"/>
                    <a:pt x="84" y="128"/>
                  </a:cubicBezTo>
                  <a:cubicBezTo>
                    <a:pt x="85" y="128"/>
                    <a:pt x="86" y="128"/>
                    <a:pt x="88" y="127"/>
                  </a:cubicBezTo>
                  <a:cubicBezTo>
                    <a:pt x="89" y="127"/>
                    <a:pt x="89" y="126"/>
                    <a:pt x="90" y="126"/>
                  </a:cubicBezTo>
                  <a:cubicBezTo>
                    <a:pt x="91" y="124"/>
                    <a:pt x="92" y="124"/>
                    <a:pt x="94" y="124"/>
                  </a:cubicBezTo>
                  <a:cubicBezTo>
                    <a:pt x="94" y="124"/>
                    <a:pt x="95" y="125"/>
                    <a:pt x="95" y="124"/>
                  </a:cubicBezTo>
                  <a:cubicBezTo>
                    <a:pt x="96" y="124"/>
                    <a:pt x="96" y="124"/>
                    <a:pt x="96" y="123"/>
                  </a:cubicBezTo>
                  <a:cubicBezTo>
                    <a:pt x="98" y="123"/>
                    <a:pt x="99" y="124"/>
                    <a:pt x="101" y="124"/>
                  </a:cubicBezTo>
                  <a:cubicBezTo>
                    <a:pt x="101" y="123"/>
                    <a:pt x="101" y="123"/>
                    <a:pt x="102" y="123"/>
                  </a:cubicBezTo>
                  <a:cubicBezTo>
                    <a:pt x="103" y="122"/>
                    <a:pt x="104" y="123"/>
                    <a:pt x="104" y="122"/>
                  </a:cubicBezTo>
                  <a:cubicBezTo>
                    <a:pt x="106" y="122"/>
                    <a:pt x="106" y="121"/>
                    <a:pt x="107" y="121"/>
                  </a:cubicBezTo>
                  <a:cubicBezTo>
                    <a:pt x="108" y="121"/>
                    <a:pt x="108" y="122"/>
                    <a:pt x="109" y="122"/>
                  </a:cubicBezTo>
                  <a:cubicBezTo>
                    <a:pt x="109" y="122"/>
                    <a:pt x="110" y="122"/>
                    <a:pt x="111" y="122"/>
                  </a:cubicBezTo>
                  <a:cubicBezTo>
                    <a:pt x="112" y="123"/>
                    <a:pt x="113" y="124"/>
                    <a:pt x="114" y="125"/>
                  </a:cubicBezTo>
                  <a:cubicBezTo>
                    <a:pt x="115" y="126"/>
                    <a:pt x="116" y="125"/>
                    <a:pt x="117" y="126"/>
                  </a:cubicBezTo>
                  <a:cubicBezTo>
                    <a:pt x="117" y="126"/>
                    <a:pt x="117" y="127"/>
                    <a:pt x="118" y="128"/>
                  </a:cubicBezTo>
                  <a:cubicBezTo>
                    <a:pt x="118" y="127"/>
                    <a:pt x="118" y="127"/>
                    <a:pt x="119" y="127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0" y="129"/>
                    <a:pt x="121" y="128"/>
                    <a:pt x="122" y="128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3" y="130"/>
                    <a:pt x="124" y="132"/>
                    <a:pt x="124" y="133"/>
                  </a:cubicBezTo>
                  <a:cubicBezTo>
                    <a:pt x="125" y="133"/>
                    <a:pt x="125" y="132"/>
                    <a:pt x="125" y="132"/>
                  </a:cubicBezTo>
                  <a:cubicBezTo>
                    <a:pt x="126" y="131"/>
                    <a:pt x="126" y="131"/>
                    <a:pt x="127" y="131"/>
                  </a:cubicBezTo>
                  <a:cubicBezTo>
                    <a:pt x="128" y="131"/>
                    <a:pt x="130" y="132"/>
                    <a:pt x="131" y="132"/>
                  </a:cubicBezTo>
                  <a:cubicBezTo>
                    <a:pt x="131" y="133"/>
                    <a:pt x="132" y="134"/>
                    <a:pt x="132" y="136"/>
                  </a:cubicBezTo>
                  <a:cubicBezTo>
                    <a:pt x="133" y="136"/>
                    <a:pt x="134" y="137"/>
                    <a:pt x="136" y="137"/>
                  </a:cubicBezTo>
                  <a:cubicBezTo>
                    <a:pt x="136" y="137"/>
                    <a:pt x="136" y="135"/>
                    <a:pt x="138" y="136"/>
                  </a:cubicBezTo>
                  <a:cubicBezTo>
                    <a:pt x="139" y="137"/>
                    <a:pt x="139" y="140"/>
                    <a:pt x="139" y="141"/>
                  </a:cubicBezTo>
                  <a:cubicBezTo>
                    <a:pt x="139" y="141"/>
                    <a:pt x="139" y="142"/>
                    <a:pt x="139" y="142"/>
                  </a:cubicBezTo>
                  <a:cubicBezTo>
                    <a:pt x="139" y="142"/>
                    <a:pt x="139" y="144"/>
                    <a:pt x="139" y="144"/>
                  </a:cubicBezTo>
                  <a:cubicBezTo>
                    <a:pt x="139" y="146"/>
                    <a:pt x="137" y="147"/>
                    <a:pt x="137" y="150"/>
                  </a:cubicBezTo>
                  <a:cubicBezTo>
                    <a:pt x="138" y="151"/>
                    <a:pt x="138" y="151"/>
                    <a:pt x="139" y="151"/>
                  </a:cubicBezTo>
                  <a:cubicBezTo>
                    <a:pt x="140" y="152"/>
                    <a:pt x="140" y="152"/>
                    <a:pt x="141" y="154"/>
                  </a:cubicBezTo>
                  <a:cubicBezTo>
                    <a:pt x="142" y="155"/>
                    <a:pt x="142" y="155"/>
                    <a:pt x="144" y="155"/>
                  </a:cubicBezTo>
                  <a:cubicBezTo>
                    <a:pt x="145" y="155"/>
                    <a:pt x="145" y="154"/>
                    <a:pt x="146" y="156"/>
                  </a:cubicBezTo>
                  <a:cubicBezTo>
                    <a:pt x="146" y="156"/>
                    <a:pt x="145" y="159"/>
                    <a:pt x="145" y="159"/>
                  </a:cubicBezTo>
                  <a:cubicBezTo>
                    <a:pt x="145" y="161"/>
                    <a:pt x="144" y="161"/>
                    <a:pt x="145" y="162"/>
                  </a:cubicBezTo>
                  <a:cubicBezTo>
                    <a:pt x="145" y="162"/>
                    <a:pt x="146" y="162"/>
                    <a:pt x="146" y="163"/>
                  </a:cubicBezTo>
                  <a:cubicBezTo>
                    <a:pt x="147" y="164"/>
                    <a:pt x="147" y="165"/>
                    <a:pt x="146" y="166"/>
                  </a:cubicBezTo>
                  <a:cubicBezTo>
                    <a:pt x="147" y="166"/>
                    <a:pt x="149" y="167"/>
                    <a:pt x="149" y="167"/>
                  </a:cubicBezTo>
                  <a:cubicBezTo>
                    <a:pt x="150" y="168"/>
                    <a:pt x="151" y="168"/>
                    <a:pt x="152" y="169"/>
                  </a:cubicBezTo>
                  <a:cubicBezTo>
                    <a:pt x="154" y="171"/>
                    <a:pt x="153" y="175"/>
                    <a:pt x="153" y="178"/>
                  </a:cubicBezTo>
                  <a:cubicBezTo>
                    <a:pt x="154" y="179"/>
                    <a:pt x="156" y="180"/>
                    <a:pt x="157" y="181"/>
                  </a:cubicBezTo>
                  <a:cubicBezTo>
                    <a:pt x="156" y="182"/>
                    <a:pt x="152" y="183"/>
                    <a:pt x="151" y="182"/>
                  </a:cubicBezTo>
                  <a:cubicBezTo>
                    <a:pt x="151" y="182"/>
                    <a:pt x="149" y="179"/>
                    <a:pt x="149" y="179"/>
                  </a:cubicBezTo>
                  <a:cubicBezTo>
                    <a:pt x="149" y="180"/>
                    <a:pt x="148" y="182"/>
                    <a:pt x="147" y="182"/>
                  </a:cubicBezTo>
                  <a:cubicBezTo>
                    <a:pt x="146" y="182"/>
                    <a:pt x="144" y="180"/>
                    <a:pt x="144" y="179"/>
                  </a:cubicBezTo>
                  <a:cubicBezTo>
                    <a:pt x="144" y="180"/>
                    <a:pt x="141" y="182"/>
                    <a:pt x="141" y="180"/>
                  </a:cubicBezTo>
                  <a:cubicBezTo>
                    <a:pt x="141" y="181"/>
                    <a:pt x="140" y="183"/>
                    <a:pt x="139" y="182"/>
                  </a:cubicBezTo>
                  <a:cubicBezTo>
                    <a:pt x="138" y="181"/>
                    <a:pt x="139" y="178"/>
                    <a:pt x="138" y="178"/>
                  </a:cubicBezTo>
                  <a:cubicBezTo>
                    <a:pt x="137" y="178"/>
                    <a:pt x="134" y="180"/>
                    <a:pt x="134" y="180"/>
                  </a:cubicBezTo>
                  <a:cubicBezTo>
                    <a:pt x="133" y="181"/>
                    <a:pt x="133" y="185"/>
                    <a:pt x="134" y="186"/>
                  </a:cubicBezTo>
                  <a:cubicBezTo>
                    <a:pt x="134" y="187"/>
                    <a:pt x="135" y="187"/>
                    <a:pt x="135" y="188"/>
                  </a:cubicBezTo>
                  <a:cubicBezTo>
                    <a:pt x="135" y="189"/>
                    <a:pt x="134" y="190"/>
                    <a:pt x="134" y="191"/>
                  </a:cubicBezTo>
                  <a:cubicBezTo>
                    <a:pt x="133" y="192"/>
                    <a:pt x="134" y="193"/>
                    <a:pt x="133" y="193"/>
                  </a:cubicBezTo>
                  <a:cubicBezTo>
                    <a:pt x="132" y="194"/>
                    <a:pt x="131" y="193"/>
                    <a:pt x="130" y="194"/>
                  </a:cubicBezTo>
                  <a:cubicBezTo>
                    <a:pt x="129" y="195"/>
                    <a:pt x="130" y="197"/>
                    <a:pt x="129" y="198"/>
                  </a:cubicBezTo>
                  <a:cubicBezTo>
                    <a:pt x="127" y="200"/>
                    <a:pt x="126" y="202"/>
                    <a:pt x="125" y="203"/>
                  </a:cubicBezTo>
                  <a:cubicBezTo>
                    <a:pt x="126" y="204"/>
                    <a:pt x="126" y="204"/>
                    <a:pt x="125" y="206"/>
                  </a:cubicBezTo>
                  <a:cubicBezTo>
                    <a:pt x="123" y="206"/>
                    <a:pt x="121" y="205"/>
                    <a:pt x="119" y="207"/>
                  </a:cubicBezTo>
                  <a:cubicBezTo>
                    <a:pt x="122" y="210"/>
                    <a:pt x="125" y="215"/>
                    <a:pt x="130" y="213"/>
                  </a:cubicBezTo>
                  <a:cubicBezTo>
                    <a:pt x="131" y="211"/>
                    <a:pt x="133" y="212"/>
                    <a:pt x="134" y="212"/>
                  </a:cubicBezTo>
                  <a:cubicBezTo>
                    <a:pt x="136" y="211"/>
                    <a:pt x="137" y="210"/>
                    <a:pt x="139" y="209"/>
                  </a:cubicBezTo>
                  <a:cubicBezTo>
                    <a:pt x="143" y="208"/>
                    <a:pt x="146" y="209"/>
                    <a:pt x="149" y="213"/>
                  </a:cubicBezTo>
                  <a:cubicBezTo>
                    <a:pt x="149" y="211"/>
                    <a:pt x="150" y="210"/>
                    <a:pt x="149" y="209"/>
                  </a:cubicBezTo>
                  <a:cubicBezTo>
                    <a:pt x="149" y="208"/>
                    <a:pt x="148" y="208"/>
                    <a:pt x="148" y="208"/>
                  </a:cubicBezTo>
                  <a:cubicBezTo>
                    <a:pt x="147" y="206"/>
                    <a:pt x="146" y="204"/>
                    <a:pt x="146" y="203"/>
                  </a:cubicBezTo>
                  <a:cubicBezTo>
                    <a:pt x="146" y="201"/>
                    <a:pt x="146" y="198"/>
                    <a:pt x="148" y="198"/>
                  </a:cubicBezTo>
                  <a:cubicBezTo>
                    <a:pt x="149" y="198"/>
                    <a:pt x="150" y="201"/>
                    <a:pt x="150" y="201"/>
                  </a:cubicBezTo>
                  <a:cubicBezTo>
                    <a:pt x="151" y="200"/>
                    <a:pt x="153" y="198"/>
                    <a:pt x="155" y="197"/>
                  </a:cubicBezTo>
                  <a:cubicBezTo>
                    <a:pt x="157" y="196"/>
                    <a:pt x="159" y="197"/>
                    <a:pt x="161" y="194"/>
                  </a:cubicBezTo>
                  <a:cubicBezTo>
                    <a:pt x="162" y="191"/>
                    <a:pt x="164" y="189"/>
                    <a:pt x="166" y="187"/>
                  </a:cubicBezTo>
                  <a:cubicBezTo>
                    <a:pt x="167" y="185"/>
                    <a:pt x="168" y="184"/>
                    <a:pt x="169" y="182"/>
                  </a:cubicBezTo>
                  <a:cubicBezTo>
                    <a:pt x="169" y="181"/>
                    <a:pt x="169" y="179"/>
                    <a:pt x="169" y="177"/>
                  </a:cubicBezTo>
                  <a:cubicBezTo>
                    <a:pt x="171" y="177"/>
                    <a:pt x="173" y="176"/>
                    <a:pt x="175" y="175"/>
                  </a:cubicBezTo>
                  <a:cubicBezTo>
                    <a:pt x="177" y="175"/>
                    <a:pt x="178" y="175"/>
                    <a:pt x="180" y="175"/>
                  </a:cubicBezTo>
                  <a:cubicBezTo>
                    <a:pt x="182" y="174"/>
                    <a:pt x="182" y="173"/>
                    <a:pt x="184" y="174"/>
                  </a:cubicBezTo>
                  <a:cubicBezTo>
                    <a:pt x="185" y="174"/>
                    <a:pt x="187" y="175"/>
                    <a:pt x="188" y="174"/>
                  </a:cubicBezTo>
                  <a:cubicBezTo>
                    <a:pt x="192" y="172"/>
                    <a:pt x="188" y="166"/>
                    <a:pt x="189" y="162"/>
                  </a:cubicBezTo>
                  <a:cubicBezTo>
                    <a:pt x="194" y="165"/>
                    <a:pt x="189" y="172"/>
                    <a:pt x="193" y="175"/>
                  </a:cubicBezTo>
                  <a:cubicBezTo>
                    <a:pt x="197" y="177"/>
                    <a:pt x="201" y="174"/>
                    <a:pt x="205" y="176"/>
                  </a:cubicBezTo>
                  <a:cubicBezTo>
                    <a:pt x="203" y="177"/>
                    <a:pt x="201" y="179"/>
                    <a:pt x="199" y="179"/>
                  </a:cubicBezTo>
                  <a:cubicBezTo>
                    <a:pt x="197" y="180"/>
                    <a:pt x="195" y="179"/>
                    <a:pt x="193" y="178"/>
                  </a:cubicBezTo>
                  <a:cubicBezTo>
                    <a:pt x="191" y="177"/>
                    <a:pt x="185" y="175"/>
                    <a:pt x="184" y="177"/>
                  </a:cubicBezTo>
                  <a:cubicBezTo>
                    <a:pt x="180" y="180"/>
                    <a:pt x="191" y="179"/>
                    <a:pt x="192" y="180"/>
                  </a:cubicBezTo>
                  <a:cubicBezTo>
                    <a:pt x="195" y="182"/>
                    <a:pt x="190" y="182"/>
                    <a:pt x="189" y="183"/>
                  </a:cubicBezTo>
                  <a:cubicBezTo>
                    <a:pt x="189" y="184"/>
                    <a:pt x="194" y="185"/>
                    <a:pt x="195" y="186"/>
                  </a:cubicBezTo>
                  <a:cubicBezTo>
                    <a:pt x="195" y="186"/>
                    <a:pt x="197" y="186"/>
                    <a:pt x="198" y="187"/>
                  </a:cubicBezTo>
                  <a:cubicBezTo>
                    <a:pt x="198" y="188"/>
                    <a:pt x="198" y="189"/>
                    <a:pt x="199" y="189"/>
                  </a:cubicBezTo>
                  <a:cubicBezTo>
                    <a:pt x="201" y="190"/>
                    <a:pt x="203" y="190"/>
                    <a:pt x="205" y="190"/>
                  </a:cubicBezTo>
                  <a:cubicBezTo>
                    <a:pt x="208" y="189"/>
                    <a:pt x="211" y="189"/>
                    <a:pt x="213" y="189"/>
                  </a:cubicBezTo>
                  <a:cubicBezTo>
                    <a:pt x="214" y="188"/>
                    <a:pt x="216" y="187"/>
                    <a:pt x="216" y="187"/>
                  </a:cubicBezTo>
                  <a:cubicBezTo>
                    <a:pt x="218" y="187"/>
                    <a:pt x="217" y="187"/>
                    <a:pt x="218" y="188"/>
                  </a:cubicBezTo>
                  <a:cubicBezTo>
                    <a:pt x="219" y="188"/>
                    <a:pt x="221" y="190"/>
                    <a:pt x="222" y="191"/>
                  </a:cubicBezTo>
                  <a:cubicBezTo>
                    <a:pt x="224" y="191"/>
                    <a:pt x="224" y="188"/>
                    <a:pt x="225" y="188"/>
                  </a:cubicBezTo>
                  <a:cubicBezTo>
                    <a:pt x="227" y="189"/>
                    <a:pt x="227" y="195"/>
                    <a:pt x="226" y="196"/>
                  </a:cubicBezTo>
                  <a:cubicBezTo>
                    <a:pt x="224" y="197"/>
                    <a:pt x="221" y="198"/>
                    <a:pt x="219" y="199"/>
                  </a:cubicBezTo>
                  <a:cubicBezTo>
                    <a:pt x="216" y="199"/>
                    <a:pt x="213" y="201"/>
                    <a:pt x="211" y="203"/>
                  </a:cubicBezTo>
                  <a:cubicBezTo>
                    <a:pt x="209" y="205"/>
                    <a:pt x="209" y="206"/>
                    <a:pt x="206" y="207"/>
                  </a:cubicBezTo>
                  <a:cubicBezTo>
                    <a:pt x="204" y="207"/>
                    <a:pt x="203" y="208"/>
                    <a:pt x="204" y="210"/>
                  </a:cubicBezTo>
                  <a:cubicBezTo>
                    <a:pt x="205" y="212"/>
                    <a:pt x="207" y="211"/>
                    <a:pt x="208" y="211"/>
                  </a:cubicBezTo>
                  <a:cubicBezTo>
                    <a:pt x="211" y="210"/>
                    <a:pt x="212" y="211"/>
                    <a:pt x="214" y="213"/>
                  </a:cubicBezTo>
                  <a:cubicBezTo>
                    <a:pt x="215" y="213"/>
                    <a:pt x="216" y="215"/>
                    <a:pt x="218" y="215"/>
                  </a:cubicBezTo>
                  <a:cubicBezTo>
                    <a:pt x="219" y="216"/>
                    <a:pt x="220" y="216"/>
                    <a:pt x="221" y="216"/>
                  </a:cubicBezTo>
                  <a:cubicBezTo>
                    <a:pt x="223" y="217"/>
                    <a:pt x="225" y="220"/>
                    <a:pt x="225" y="222"/>
                  </a:cubicBezTo>
                  <a:cubicBezTo>
                    <a:pt x="225" y="225"/>
                    <a:pt x="222" y="225"/>
                    <a:pt x="223" y="228"/>
                  </a:cubicBezTo>
                  <a:cubicBezTo>
                    <a:pt x="223" y="229"/>
                    <a:pt x="224" y="230"/>
                    <a:pt x="224" y="231"/>
                  </a:cubicBezTo>
                  <a:cubicBezTo>
                    <a:pt x="223" y="232"/>
                    <a:pt x="222" y="231"/>
                    <a:pt x="221" y="231"/>
                  </a:cubicBezTo>
                  <a:cubicBezTo>
                    <a:pt x="219" y="232"/>
                    <a:pt x="220" y="234"/>
                    <a:pt x="222" y="234"/>
                  </a:cubicBezTo>
                  <a:cubicBezTo>
                    <a:pt x="223" y="235"/>
                    <a:pt x="225" y="235"/>
                    <a:pt x="226" y="236"/>
                  </a:cubicBezTo>
                  <a:cubicBezTo>
                    <a:pt x="230" y="239"/>
                    <a:pt x="235" y="235"/>
                    <a:pt x="239" y="233"/>
                  </a:cubicBezTo>
                  <a:cubicBezTo>
                    <a:pt x="240" y="231"/>
                    <a:pt x="240" y="229"/>
                    <a:pt x="242" y="227"/>
                  </a:cubicBezTo>
                  <a:cubicBezTo>
                    <a:pt x="244" y="226"/>
                    <a:pt x="248" y="225"/>
                    <a:pt x="250" y="225"/>
                  </a:cubicBezTo>
                  <a:cubicBezTo>
                    <a:pt x="252" y="225"/>
                    <a:pt x="253" y="226"/>
                    <a:pt x="254" y="225"/>
                  </a:cubicBezTo>
                  <a:cubicBezTo>
                    <a:pt x="255" y="225"/>
                    <a:pt x="255" y="223"/>
                    <a:pt x="256" y="223"/>
                  </a:cubicBezTo>
                  <a:cubicBezTo>
                    <a:pt x="257" y="222"/>
                    <a:pt x="259" y="222"/>
                    <a:pt x="260" y="221"/>
                  </a:cubicBezTo>
                  <a:cubicBezTo>
                    <a:pt x="261" y="220"/>
                    <a:pt x="260" y="219"/>
                    <a:pt x="262" y="218"/>
                  </a:cubicBezTo>
                  <a:cubicBezTo>
                    <a:pt x="265" y="216"/>
                    <a:pt x="267" y="219"/>
                    <a:pt x="270" y="220"/>
                  </a:cubicBezTo>
                  <a:cubicBezTo>
                    <a:pt x="272" y="221"/>
                    <a:pt x="272" y="220"/>
                    <a:pt x="273" y="219"/>
                  </a:cubicBezTo>
                  <a:cubicBezTo>
                    <a:pt x="275" y="219"/>
                    <a:pt x="275" y="219"/>
                    <a:pt x="277" y="220"/>
                  </a:cubicBezTo>
                  <a:cubicBezTo>
                    <a:pt x="277" y="218"/>
                    <a:pt x="280" y="220"/>
                    <a:pt x="281" y="219"/>
                  </a:cubicBezTo>
                  <a:cubicBezTo>
                    <a:pt x="281" y="218"/>
                    <a:pt x="279" y="217"/>
                    <a:pt x="279" y="216"/>
                  </a:cubicBezTo>
                  <a:cubicBezTo>
                    <a:pt x="279" y="213"/>
                    <a:pt x="285" y="213"/>
                    <a:pt x="285" y="210"/>
                  </a:cubicBezTo>
                  <a:cubicBezTo>
                    <a:pt x="285" y="209"/>
                    <a:pt x="280" y="210"/>
                    <a:pt x="279" y="209"/>
                  </a:cubicBezTo>
                  <a:cubicBezTo>
                    <a:pt x="278" y="209"/>
                    <a:pt x="277" y="208"/>
                    <a:pt x="276" y="208"/>
                  </a:cubicBezTo>
                  <a:cubicBezTo>
                    <a:pt x="274" y="208"/>
                    <a:pt x="273" y="210"/>
                    <a:pt x="271" y="210"/>
                  </a:cubicBezTo>
                  <a:cubicBezTo>
                    <a:pt x="269" y="210"/>
                    <a:pt x="269" y="207"/>
                    <a:pt x="268" y="207"/>
                  </a:cubicBezTo>
                  <a:cubicBezTo>
                    <a:pt x="266" y="206"/>
                    <a:pt x="265" y="209"/>
                    <a:pt x="264" y="210"/>
                  </a:cubicBezTo>
                  <a:cubicBezTo>
                    <a:pt x="259" y="214"/>
                    <a:pt x="257" y="208"/>
                    <a:pt x="255" y="205"/>
                  </a:cubicBezTo>
                  <a:cubicBezTo>
                    <a:pt x="252" y="201"/>
                    <a:pt x="250" y="196"/>
                    <a:pt x="249" y="191"/>
                  </a:cubicBezTo>
                  <a:cubicBezTo>
                    <a:pt x="248" y="189"/>
                    <a:pt x="249" y="188"/>
                    <a:pt x="250" y="186"/>
                  </a:cubicBezTo>
                  <a:cubicBezTo>
                    <a:pt x="253" y="185"/>
                    <a:pt x="255" y="183"/>
                    <a:pt x="257" y="182"/>
                  </a:cubicBezTo>
                  <a:cubicBezTo>
                    <a:pt x="257" y="183"/>
                    <a:pt x="256" y="185"/>
                    <a:pt x="255" y="187"/>
                  </a:cubicBezTo>
                  <a:cubicBezTo>
                    <a:pt x="255" y="187"/>
                    <a:pt x="253" y="189"/>
                    <a:pt x="254" y="190"/>
                  </a:cubicBezTo>
                  <a:cubicBezTo>
                    <a:pt x="255" y="191"/>
                    <a:pt x="259" y="184"/>
                    <a:pt x="259" y="183"/>
                  </a:cubicBezTo>
                  <a:cubicBezTo>
                    <a:pt x="263" y="179"/>
                    <a:pt x="271" y="171"/>
                    <a:pt x="277" y="175"/>
                  </a:cubicBezTo>
                  <a:cubicBezTo>
                    <a:pt x="278" y="173"/>
                    <a:pt x="280" y="172"/>
                    <a:pt x="282" y="171"/>
                  </a:cubicBezTo>
                  <a:cubicBezTo>
                    <a:pt x="283" y="171"/>
                    <a:pt x="284" y="170"/>
                    <a:pt x="286" y="171"/>
                  </a:cubicBezTo>
                  <a:cubicBezTo>
                    <a:pt x="286" y="171"/>
                    <a:pt x="286" y="173"/>
                    <a:pt x="288" y="173"/>
                  </a:cubicBezTo>
                  <a:cubicBezTo>
                    <a:pt x="288" y="170"/>
                    <a:pt x="290" y="169"/>
                    <a:pt x="292" y="168"/>
                  </a:cubicBezTo>
                  <a:cubicBezTo>
                    <a:pt x="293" y="168"/>
                    <a:pt x="294" y="167"/>
                    <a:pt x="295" y="167"/>
                  </a:cubicBezTo>
                  <a:cubicBezTo>
                    <a:pt x="296" y="167"/>
                    <a:pt x="297" y="167"/>
                    <a:pt x="298" y="166"/>
                  </a:cubicBezTo>
                  <a:cubicBezTo>
                    <a:pt x="299" y="166"/>
                    <a:pt x="299" y="164"/>
                    <a:pt x="300" y="164"/>
                  </a:cubicBezTo>
                  <a:cubicBezTo>
                    <a:pt x="301" y="163"/>
                    <a:pt x="302" y="162"/>
                    <a:pt x="304" y="162"/>
                  </a:cubicBezTo>
                  <a:cubicBezTo>
                    <a:pt x="307" y="162"/>
                    <a:pt x="310" y="161"/>
                    <a:pt x="313" y="162"/>
                  </a:cubicBezTo>
                  <a:cubicBezTo>
                    <a:pt x="313" y="162"/>
                    <a:pt x="313" y="163"/>
                    <a:pt x="313" y="163"/>
                  </a:cubicBezTo>
                  <a:cubicBezTo>
                    <a:pt x="314" y="163"/>
                    <a:pt x="314" y="162"/>
                    <a:pt x="315" y="162"/>
                  </a:cubicBezTo>
                  <a:cubicBezTo>
                    <a:pt x="314" y="161"/>
                    <a:pt x="314" y="161"/>
                    <a:pt x="314" y="1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8870950" y="4849813"/>
              <a:ext cx="342900" cy="215900"/>
            </a:xfrm>
            <a:custGeom>
              <a:avLst/>
              <a:gdLst>
                <a:gd name="T0" fmla="*/ 35 w 90"/>
                <a:gd name="T1" fmla="*/ 53 h 57"/>
                <a:gd name="T2" fmla="*/ 41 w 90"/>
                <a:gd name="T3" fmla="*/ 52 h 57"/>
                <a:gd name="T4" fmla="*/ 44 w 90"/>
                <a:gd name="T5" fmla="*/ 46 h 57"/>
                <a:gd name="T6" fmla="*/ 47 w 90"/>
                <a:gd name="T7" fmla="*/ 39 h 57"/>
                <a:gd name="T8" fmla="*/ 52 w 90"/>
                <a:gd name="T9" fmla="*/ 46 h 57"/>
                <a:gd name="T10" fmla="*/ 56 w 90"/>
                <a:gd name="T11" fmla="*/ 48 h 57"/>
                <a:gd name="T12" fmla="*/ 58 w 90"/>
                <a:gd name="T13" fmla="*/ 53 h 57"/>
                <a:gd name="T14" fmla="*/ 59 w 90"/>
                <a:gd name="T15" fmla="*/ 55 h 57"/>
                <a:gd name="T16" fmla="*/ 61 w 90"/>
                <a:gd name="T17" fmla="*/ 53 h 57"/>
                <a:gd name="T18" fmla="*/ 63 w 90"/>
                <a:gd name="T19" fmla="*/ 46 h 57"/>
                <a:gd name="T20" fmla="*/ 66 w 90"/>
                <a:gd name="T21" fmla="*/ 39 h 57"/>
                <a:gd name="T22" fmla="*/ 77 w 90"/>
                <a:gd name="T23" fmla="*/ 41 h 57"/>
                <a:gd name="T24" fmla="*/ 83 w 90"/>
                <a:gd name="T25" fmla="*/ 45 h 57"/>
                <a:gd name="T26" fmla="*/ 83 w 90"/>
                <a:gd name="T27" fmla="*/ 40 h 57"/>
                <a:gd name="T28" fmla="*/ 81 w 90"/>
                <a:gd name="T29" fmla="*/ 34 h 57"/>
                <a:gd name="T30" fmla="*/ 86 w 90"/>
                <a:gd name="T31" fmla="*/ 36 h 57"/>
                <a:gd name="T32" fmla="*/ 88 w 90"/>
                <a:gd name="T33" fmla="*/ 32 h 57"/>
                <a:gd name="T34" fmla="*/ 89 w 90"/>
                <a:gd name="T35" fmla="*/ 24 h 57"/>
                <a:gd name="T36" fmla="*/ 80 w 90"/>
                <a:gd name="T37" fmla="*/ 26 h 57"/>
                <a:gd name="T38" fmla="*/ 70 w 90"/>
                <a:gd name="T39" fmla="*/ 21 h 57"/>
                <a:gd name="T40" fmla="*/ 72 w 90"/>
                <a:gd name="T41" fmla="*/ 14 h 57"/>
                <a:gd name="T42" fmla="*/ 71 w 90"/>
                <a:gd name="T43" fmla="*/ 7 h 57"/>
                <a:gd name="T44" fmla="*/ 57 w 90"/>
                <a:gd name="T45" fmla="*/ 3 h 57"/>
                <a:gd name="T46" fmla="*/ 50 w 90"/>
                <a:gd name="T47" fmla="*/ 3 h 57"/>
                <a:gd name="T48" fmla="*/ 44 w 90"/>
                <a:gd name="T49" fmla="*/ 6 h 57"/>
                <a:gd name="T50" fmla="*/ 32 w 90"/>
                <a:gd name="T51" fmla="*/ 7 h 57"/>
                <a:gd name="T52" fmla="*/ 30 w 90"/>
                <a:gd name="T53" fmla="*/ 10 h 57"/>
                <a:gd name="T54" fmla="*/ 25 w 90"/>
                <a:gd name="T55" fmla="*/ 10 h 57"/>
                <a:gd name="T56" fmla="*/ 20 w 90"/>
                <a:gd name="T57" fmla="*/ 11 h 57"/>
                <a:gd name="T58" fmla="*/ 22 w 90"/>
                <a:gd name="T59" fmla="*/ 13 h 57"/>
                <a:gd name="T60" fmla="*/ 21 w 90"/>
                <a:gd name="T61" fmla="*/ 16 h 57"/>
                <a:gd name="T62" fmla="*/ 16 w 90"/>
                <a:gd name="T63" fmla="*/ 20 h 57"/>
                <a:gd name="T64" fmla="*/ 10 w 90"/>
                <a:gd name="T65" fmla="*/ 25 h 57"/>
                <a:gd name="T66" fmla="*/ 10 w 90"/>
                <a:gd name="T67" fmla="*/ 30 h 57"/>
                <a:gd name="T68" fmla="*/ 4 w 90"/>
                <a:gd name="T69" fmla="*/ 37 h 57"/>
                <a:gd name="T70" fmla="*/ 5 w 90"/>
                <a:gd name="T71" fmla="*/ 41 h 57"/>
                <a:gd name="T72" fmla="*/ 1 w 90"/>
                <a:gd name="T73" fmla="*/ 46 h 57"/>
                <a:gd name="T74" fmla="*/ 7 w 90"/>
                <a:gd name="T75" fmla="*/ 43 h 57"/>
                <a:gd name="T76" fmla="*/ 12 w 90"/>
                <a:gd name="T77" fmla="*/ 39 h 57"/>
                <a:gd name="T78" fmla="*/ 17 w 90"/>
                <a:gd name="T79" fmla="*/ 43 h 57"/>
                <a:gd name="T80" fmla="*/ 18 w 90"/>
                <a:gd name="T81" fmla="*/ 50 h 57"/>
                <a:gd name="T82" fmla="*/ 30 w 90"/>
                <a:gd name="T8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57">
                  <a:moveTo>
                    <a:pt x="30" y="53"/>
                  </a:moveTo>
                  <a:cubicBezTo>
                    <a:pt x="32" y="52"/>
                    <a:pt x="32" y="52"/>
                    <a:pt x="35" y="53"/>
                  </a:cubicBezTo>
                  <a:cubicBezTo>
                    <a:pt x="36" y="54"/>
                    <a:pt x="38" y="54"/>
                    <a:pt x="38" y="52"/>
                  </a:cubicBezTo>
                  <a:cubicBezTo>
                    <a:pt x="39" y="52"/>
                    <a:pt x="40" y="52"/>
                    <a:pt x="41" y="52"/>
                  </a:cubicBezTo>
                  <a:cubicBezTo>
                    <a:pt x="41" y="51"/>
                    <a:pt x="41" y="50"/>
                    <a:pt x="42" y="49"/>
                  </a:cubicBezTo>
                  <a:cubicBezTo>
                    <a:pt x="43" y="48"/>
                    <a:pt x="45" y="48"/>
                    <a:pt x="44" y="46"/>
                  </a:cubicBezTo>
                  <a:cubicBezTo>
                    <a:pt x="43" y="44"/>
                    <a:pt x="42" y="44"/>
                    <a:pt x="44" y="43"/>
                  </a:cubicBezTo>
                  <a:cubicBezTo>
                    <a:pt x="47" y="42"/>
                    <a:pt x="45" y="41"/>
                    <a:pt x="47" y="39"/>
                  </a:cubicBezTo>
                  <a:cubicBezTo>
                    <a:pt x="49" y="39"/>
                    <a:pt x="49" y="41"/>
                    <a:pt x="49" y="43"/>
                  </a:cubicBezTo>
                  <a:cubicBezTo>
                    <a:pt x="50" y="45"/>
                    <a:pt x="50" y="45"/>
                    <a:pt x="52" y="46"/>
                  </a:cubicBezTo>
                  <a:cubicBezTo>
                    <a:pt x="53" y="47"/>
                    <a:pt x="53" y="48"/>
                    <a:pt x="54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7" y="49"/>
                    <a:pt x="57" y="50"/>
                    <a:pt x="57" y="51"/>
                  </a:cubicBezTo>
                  <a:cubicBezTo>
                    <a:pt x="57" y="52"/>
                    <a:pt x="57" y="52"/>
                    <a:pt x="58" y="53"/>
                  </a:cubicBezTo>
                  <a:cubicBezTo>
                    <a:pt x="58" y="53"/>
                    <a:pt x="58" y="53"/>
                    <a:pt x="59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60" y="56"/>
                    <a:pt x="60" y="57"/>
                    <a:pt x="61" y="56"/>
                  </a:cubicBezTo>
                  <a:cubicBezTo>
                    <a:pt x="64" y="56"/>
                    <a:pt x="61" y="54"/>
                    <a:pt x="61" y="53"/>
                  </a:cubicBezTo>
                  <a:cubicBezTo>
                    <a:pt x="59" y="51"/>
                    <a:pt x="61" y="51"/>
                    <a:pt x="62" y="49"/>
                  </a:cubicBezTo>
                  <a:cubicBezTo>
                    <a:pt x="62" y="48"/>
                    <a:pt x="62" y="47"/>
                    <a:pt x="63" y="46"/>
                  </a:cubicBezTo>
                  <a:cubicBezTo>
                    <a:pt x="64" y="46"/>
                    <a:pt x="65" y="45"/>
                    <a:pt x="65" y="44"/>
                  </a:cubicBezTo>
                  <a:cubicBezTo>
                    <a:pt x="66" y="42"/>
                    <a:pt x="65" y="40"/>
                    <a:pt x="66" y="39"/>
                  </a:cubicBezTo>
                  <a:cubicBezTo>
                    <a:pt x="67" y="36"/>
                    <a:pt x="69" y="39"/>
                    <a:pt x="69" y="40"/>
                  </a:cubicBezTo>
                  <a:cubicBezTo>
                    <a:pt x="72" y="45"/>
                    <a:pt x="73" y="43"/>
                    <a:pt x="77" y="41"/>
                  </a:cubicBezTo>
                  <a:cubicBezTo>
                    <a:pt x="78" y="41"/>
                    <a:pt x="79" y="41"/>
                    <a:pt x="80" y="43"/>
                  </a:cubicBezTo>
                  <a:cubicBezTo>
                    <a:pt x="81" y="44"/>
                    <a:pt x="82" y="48"/>
                    <a:pt x="83" y="45"/>
                  </a:cubicBezTo>
                  <a:cubicBezTo>
                    <a:pt x="84" y="44"/>
                    <a:pt x="83" y="43"/>
                    <a:pt x="83" y="43"/>
                  </a:cubicBezTo>
                  <a:cubicBezTo>
                    <a:pt x="83" y="42"/>
                    <a:pt x="83" y="41"/>
                    <a:pt x="83" y="40"/>
                  </a:cubicBezTo>
                  <a:cubicBezTo>
                    <a:pt x="82" y="39"/>
                    <a:pt x="81" y="39"/>
                    <a:pt x="81" y="38"/>
                  </a:cubicBezTo>
                  <a:cubicBezTo>
                    <a:pt x="81" y="37"/>
                    <a:pt x="81" y="36"/>
                    <a:pt x="81" y="34"/>
                  </a:cubicBezTo>
                  <a:cubicBezTo>
                    <a:pt x="82" y="34"/>
                    <a:pt x="83" y="34"/>
                    <a:pt x="84" y="35"/>
                  </a:cubicBezTo>
                  <a:cubicBezTo>
                    <a:pt x="85" y="35"/>
                    <a:pt x="85" y="36"/>
                    <a:pt x="86" y="36"/>
                  </a:cubicBezTo>
                  <a:cubicBezTo>
                    <a:pt x="87" y="37"/>
                    <a:pt x="89" y="37"/>
                    <a:pt x="89" y="35"/>
                  </a:cubicBezTo>
                  <a:cubicBezTo>
                    <a:pt x="89" y="34"/>
                    <a:pt x="89" y="33"/>
                    <a:pt x="88" y="32"/>
                  </a:cubicBezTo>
                  <a:cubicBezTo>
                    <a:pt x="88" y="31"/>
                    <a:pt x="89" y="30"/>
                    <a:pt x="89" y="29"/>
                  </a:cubicBezTo>
                  <a:cubicBezTo>
                    <a:pt x="90" y="27"/>
                    <a:pt x="90" y="25"/>
                    <a:pt x="89" y="24"/>
                  </a:cubicBezTo>
                  <a:cubicBezTo>
                    <a:pt x="87" y="22"/>
                    <a:pt x="87" y="24"/>
                    <a:pt x="86" y="25"/>
                  </a:cubicBezTo>
                  <a:cubicBezTo>
                    <a:pt x="84" y="27"/>
                    <a:pt x="82" y="27"/>
                    <a:pt x="80" y="26"/>
                  </a:cubicBezTo>
                  <a:cubicBezTo>
                    <a:pt x="78" y="25"/>
                    <a:pt x="79" y="24"/>
                    <a:pt x="77" y="22"/>
                  </a:cubicBezTo>
                  <a:cubicBezTo>
                    <a:pt x="76" y="21"/>
                    <a:pt x="72" y="22"/>
                    <a:pt x="70" y="21"/>
                  </a:cubicBezTo>
                  <a:cubicBezTo>
                    <a:pt x="70" y="20"/>
                    <a:pt x="70" y="19"/>
                    <a:pt x="70" y="18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2" y="13"/>
                    <a:pt x="73" y="12"/>
                    <a:pt x="73" y="11"/>
                  </a:cubicBezTo>
                  <a:cubicBezTo>
                    <a:pt x="73" y="9"/>
                    <a:pt x="72" y="9"/>
                    <a:pt x="71" y="7"/>
                  </a:cubicBezTo>
                  <a:cubicBezTo>
                    <a:pt x="68" y="7"/>
                    <a:pt x="66" y="4"/>
                    <a:pt x="62" y="3"/>
                  </a:cubicBezTo>
                  <a:cubicBezTo>
                    <a:pt x="60" y="3"/>
                    <a:pt x="59" y="4"/>
                    <a:pt x="57" y="3"/>
                  </a:cubicBezTo>
                  <a:cubicBezTo>
                    <a:pt x="56" y="3"/>
                    <a:pt x="55" y="2"/>
                    <a:pt x="54" y="1"/>
                  </a:cubicBezTo>
                  <a:cubicBezTo>
                    <a:pt x="52" y="0"/>
                    <a:pt x="49" y="0"/>
                    <a:pt x="50" y="3"/>
                  </a:cubicBezTo>
                  <a:cubicBezTo>
                    <a:pt x="50" y="4"/>
                    <a:pt x="53" y="4"/>
                    <a:pt x="52" y="6"/>
                  </a:cubicBezTo>
                  <a:cubicBezTo>
                    <a:pt x="49" y="7"/>
                    <a:pt x="47" y="5"/>
                    <a:pt x="44" y="6"/>
                  </a:cubicBezTo>
                  <a:cubicBezTo>
                    <a:pt x="41" y="7"/>
                    <a:pt x="37" y="7"/>
                    <a:pt x="34" y="7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29" y="11"/>
                    <a:pt x="29" y="10"/>
                    <a:pt x="29" y="11"/>
                  </a:cubicBezTo>
                  <a:cubicBezTo>
                    <a:pt x="27" y="11"/>
                    <a:pt x="26" y="10"/>
                    <a:pt x="25" y="10"/>
                  </a:cubicBezTo>
                  <a:cubicBezTo>
                    <a:pt x="25" y="9"/>
                    <a:pt x="24" y="8"/>
                    <a:pt x="22" y="9"/>
                  </a:cubicBezTo>
                  <a:cubicBezTo>
                    <a:pt x="21" y="9"/>
                    <a:pt x="21" y="11"/>
                    <a:pt x="20" y="11"/>
                  </a:cubicBezTo>
                  <a:cubicBezTo>
                    <a:pt x="20" y="12"/>
                    <a:pt x="18" y="13"/>
                    <a:pt x="20" y="13"/>
                  </a:cubicBezTo>
                  <a:cubicBezTo>
                    <a:pt x="20" y="13"/>
                    <a:pt x="21" y="13"/>
                    <a:pt x="22" y="13"/>
                  </a:cubicBezTo>
                  <a:cubicBezTo>
                    <a:pt x="23" y="14"/>
                    <a:pt x="21" y="14"/>
                    <a:pt x="21" y="15"/>
                  </a:cubicBezTo>
                  <a:cubicBezTo>
                    <a:pt x="20" y="15"/>
                    <a:pt x="21" y="16"/>
                    <a:pt x="21" y="16"/>
                  </a:cubicBezTo>
                  <a:cubicBezTo>
                    <a:pt x="20" y="17"/>
                    <a:pt x="19" y="18"/>
                    <a:pt x="18" y="19"/>
                  </a:cubicBezTo>
                  <a:cubicBezTo>
                    <a:pt x="18" y="19"/>
                    <a:pt x="17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4" y="24"/>
                    <a:pt x="11" y="24"/>
                    <a:pt x="10" y="25"/>
                  </a:cubicBezTo>
                  <a:cubicBezTo>
                    <a:pt x="10" y="25"/>
                    <a:pt x="11" y="27"/>
                    <a:pt x="11" y="27"/>
                  </a:cubicBezTo>
                  <a:cubicBezTo>
                    <a:pt x="11" y="28"/>
                    <a:pt x="11" y="29"/>
                    <a:pt x="10" y="30"/>
                  </a:cubicBezTo>
                  <a:cubicBezTo>
                    <a:pt x="10" y="32"/>
                    <a:pt x="7" y="32"/>
                    <a:pt x="5" y="34"/>
                  </a:cubicBezTo>
                  <a:cubicBezTo>
                    <a:pt x="5" y="35"/>
                    <a:pt x="5" y="36"/>
                    <a:pt x="4" y="37"/>
                  </a:cubicBezTo>
                  <a:cubicBezTo>
                    <a:pt x="4" y="37"/>
                    <a:pt x="4" y="39"/>
                    <a:pt x="3" y="39"/>
                  </a:cubicBezTo>
                  <a:cubicBezTo>
                    <a:pt x="3" y="40"/>
                    <a:pt x="4" y="40"/>
                    <a:pt x="5" y="41"/>
                  </a:cubicBezTo>
                  <a:cubicBezTo>
                    <a:pt x="5" y="42"/>
                    <a:pt x="5" y="42"/>
                    <a:pt x="4" y="43"/>
                  </a:cubicBezTo>
                  <a:cubicBezTo>
                    <a:pt x="4" y="45"/>
                    <a:pt x="2" y="44"/>
                    <a:pt x="1" y="46"/>
                  </a:cubicBezTo>
                  <a:cubicBezTo>
                    <a:pt x="0" y="49"/>
                    <a:pt x="8" y="47"/>
                    <a:pt x="8" y="44"/>
                  </a:cubicBezTo>
                  <a:cubicBezTo>
                    <a:pt x="8" y="44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8" y="40"/>
                    <a:pt x="10" y="39"/>
                    <a:pt x="12" y="39"/>
                  </a:cubicBezTo>
                  <a:cubicBezTo>
                    <a:pt x="13" y="39"/>
                    <a:pt x="16" y="38"/>
                    <a:pt x="17" y="39"/>
                  </a:cubicBezTo>
                  <a:cubicBezTo>
                    <a:pt x="18" y="40"/>
                    <a:pt x="17" y="41"/>
                    <a:pt x="17" y="43"/>
                  </a:cubicBezTo>
                  <a:cubicBezTo>
                    <a:pt x="19" y="44"/>
                    <a:pt x="17" y="46"/>
                    <a:pt x="17" y="47"/>
                  </a:cubicBezTo>
                  <a:cubicBezTo>
                    <a:pt x="18" y="49"/>
                    <a:pt x="20" y="48"/>
                    <a:pt x="18" y="50"/>
                  </a:cubicBezTo>
                  <a:cubicBezTo>
                    <a:pt x="20" y="51"/>
                    <a:pt x="22" y="51"/>
                    <a:pt x="22" y="54"/>
                  </a:cubicBezTo>
                  <a:cubicBezTo>
                    <a:pt x="24" y="54"/>
                    <a:pt x="27" y="55"/>
                    <a:pt x="30" y="5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39" name="Freeform 12"/>
            <p:cNvSpPr>
              <a:spLocks/>
            </p:cNvSpPr>
            <p:nvPr/>
          </p:nvSpPr>
          <p:spPr bwMode="auto">
            <a:xfrm>
              <a:off x="9839325" y="5024438"/>
              <a:ext cx="307975" cy="411162"/>
            </a:xfrm>
            <a:custGeom>
              <a:avLst/>
              <a:gdLst>
                <a:gd name="T0" fmla="*/ 69 w 81"/>
                <a:gd name="T1" fmla="*/ 97 h 108"/>
                <a:gd name="T2" fmla="*/ 70 w 81"/>
                <a:gd name="T3" fmla="*/ 92 h 108"/>
                <a:gd name="T4" fmla="*/ 78 w 81"/>
                <a:gd name="T5" fmla="*/ 87 h 108"/>
                <a:gd name="T6" fmla="*/ 78 w 81"/>
                <a:gd name="T7" fmla="*/ 81 h 108"/>
                <a:gd name="T8" fmla="*/ 72 w 81"/>
                <a:gd name="T9" fmla="*/ 76 h 108"/>
                <a:gd name="T10" fmla="*/ 69 w 81"/>
                <a:gd name="T11" fmla="*/ 62 h 108"/>
                <a:gd name="T12" fmla="*/ 73 w 81"/>
                <a:gd name="T13" fmla="*/ 56 h 108"/>
                <a:gd name="T14" fmla="*/ 72 w 81"/>
                <a:gd name="T15" fmla="*/ 51 h 108"/>
                <a:gd name="T16" fmla="*/ 70 w 81"/>
                <a:gd name="T17" fmla="*/ 47 h 108"/>
                <a:gd name="T18" fmla="*/ 76 w 81"/>
                <a:gd name="T19" fmla="*/ 44 h 108"/>
                <a:gd name="T20" fmla="*/ 70 w 81"/>
                <a:gd name="T21" fmla="*/ 41 h 108"/>
                <a:gd name="T22" fmla="*/ 63 w 81"/>
                <a:gd name="T23" fmla="*/ 47 h 108"/>
                <a:gd name="T24" fmla="*/ 56 w 81"/>
                <a:gd name="T25" fmla="*/ 43 h 108"/>
                <a:gd name="T26" fmla="*/ 49 w 81"/>
                <a:gd name="T27" fmla="*/ 37 h 108"/>
                <a:gd name="T28" fmla="*/ 49 w 81"/>
                <a:gd name="T29" fmla="*/ 33 h 108"/>
                <a:gd name="T30" fmla="*/ 51 w 81"/>
                <a:gd name="T31" fmla="*/ 29 h 108"/>
                <a:gd name="T32" fmla="*/ 42 w 81"/>
                <a:gd name="T33" fmla="*/ 24 h 108"/>
                <a:gd name="T34" fmla="*/ 37 w 81"/>
                <a:gd name="T35" fmla="*/ 18 h 108"/>
                <a:gd name="T36" fmla="*/ 37 w 81"/>
                <a:gd name="T37" fmla="*/ 12 h 108"/>
                <a:gd name="T38" fmla="*/ 28 w 81"/>
                <a:gd name="T39" fmla="*/ 6 h 108"/>
                <a:gd name="T40" fmla="*/ 19 w 81"/>
                <a:gd name="T41" fmla="*/ 1 h 108"/>
                <a:gd name="T42" fmla="*/ 12 w 81"/>
                <a:gd name="T43" fmla="*/ 2 h 108"/>
                <a:gd name="T44" fmla="*/ 6 w 81"/>
                <a:gd name="T45" fmla="*/ 6 h 108"/>
                <a:gd name="T46" fmla="*/ 0 w 81"/>
                <a:gd name="T47" fmla="*/ 12 h 108"/>
                <a:gd name="T48" fmla="*/ 0 w 81"/>
                <a:gd name="T49" fmla="*/ 19 h 108"/>
                <a:gd name="T50" fmla="*/ 3 w 81"/>
                <a:gd name="T51" fmla="*/ 22 h 108"/>
                <a:gd name="T52" fmla="*/ 9 w 81"/>
                <a:gd name="T53" fmla="*/ 29 h 108"/>
                <a:gd name="T54" fmla="*/ 4 w 81"/>
                <a:gd name="T55" fmla="*/ 35 h 108"/>
                <a:gd name="T56" fmla="*/ 6 w 81"/>
                <a:gd name="T57" fmla="*/ 45 h 108"/>
                <a:gd name="T58" fmla="*/ 9 w 81"/>
                <a:gd name="T59" fmla="*/ 54 h 108"/>
                <a:gd name="T60" fmla="*/ 14 w 81"/>
                <a:gd name="T61" fmla="*/ 61 h 108"/>
                <a:gd name="T62" fmla="*/ 12 w 81"/>
                <a:gd name="T63" fmla="*/ 70 h 108"/>
                <a:gd name="T64" fmla="*/ 10 w 81"/>
                <a:gd name="T65" fmla="*/ 73 h 108"/>
                <a:gd name="T66" fmla="*/ 6 w 81"/>
                <a:gd name="T67" fmla="*/ 74 h 108"/>
                <a:gd name="T68" fmla="*/ 12 w 81"/>
                <a:gd name="T69" fmla="*/ 80 h 108"/>
                <a:gd name="T70" fmla="*/ 23 w 81"/>
                <a:gd name="T71" fmla="*/ 87 h 108"/>
                <a:gd name="T72" fmla="*/ 29 w 81"/>
                <a:gd name="T73" fmla="*/ 90 h 108"/>
                <a:gd name="T74" fmla="*/ 31 w 81"/>
                <a:gd name="T75" fmla="*/ 92 h 108"/>
                <a:gd name="T76" fmla="*/ 35 w 81"/>
                <a:gd name="T77" fmla="*/ 86 h 108"/>
                <a:gd name="T78" fmla="*/ 38 w 81"/>
                <a:gd name="T79" fmla="*/ 82 h 108"/>
                <a:gd name="T80" fmla="*/ 42 w 81"/>
                <a:gd name="T81" fmla="*/ 85 h 108"/>
                <a:gd name="T82" fmla="*/ 48 w 81"/>
                <a:gd name="T83" fmla="*/ 91 h 108"/>
                <a:gd name="T84" fmla="*/ 49 w 81"/>
                <a:gd name="T85" fmla="*/ 94 h 108"/>
                <a:gd name="T86" fmla="*/ 57 w 81"/>
                <a:gd name="T87" fmla="*/ 97 h 108"/>
                <a:gd name="T88" fmla="*/ 54 w 81"/>
                <a:gd name="T89" fmla="*/ 104 h 108"/>
                <a:gd name="T90" fmla="*/ 52 w 81"/>
                <a:gd name="T91" fmla="*/ 105 h 108"/>
                <a:gd name="T92" fmla="*/ 59 w 81"/>
                <a:gd name="T93" fmla="*/ 106 h 108"/>
                <a:gd name="T94" fmla="*/ 67 w 81"/>
                <a:gd name="T95" fmla="*/ 105 h 108"/>
                <a:gd name="T96" fmla="*/ 71 w 81"/>
                <a:gd name="T9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" h="108">
                  <a:moveTo>
                    <a:pt x="71" y="101"/>
                  </a:moveTo>
                  <a:cubicBezTo>
                    <a:pt x="69" y="99"/>
                    <a:pt x="69" y="99"/>
                    <a:pt x="69" y="97"/>
                  </a:cubicBezTo>
                  <a:cubicBezTo>
                    <a:pt x="70" y="96"/>
                    <a:pt x="70" y="96"/>
                    <a:pt x="70" y="94"/>
                  </a:cubicBezTo>
                  <a:cubicBezTo>
                    <a:pt x="70" y="93"/>
                    <a:pt x="69" y="93"/>
                    <a:pt x="70" y="92"/>
                  </a:cubicBezTo>
                  <a:cubicBezTo>
                    <a:pt x="71" y="90"/>
                    <a:pt x="73" y="92"/>
                    <a:pt x="75" y="91"/>
                  </a:cubicBezTo>
                  <a:cubicBezTo>
                    <a:pt x="76" y="90"/>
                    <a:pt x="77" y="88"/>
                    <a:pt x="78" y="87"/>
                  </a:cubicBezTo>
                  <a:cubicBezTo>
                    <a:pt x="80" y="86"/>
                    <a:pt x="81" y="85"/>
                    <a:pt x="80" y="83"/>
                  </a:cubicBezTo>
                  <a:cubicBezTo>
                    <a:pt x="80" y="82"/>
                    <a:pt x="79" y="82"/>
                    <a:pt x="78" y="81"/>
                  </a:cubicBezTo>
                  <a:cubicBezTo>
                    <a:pt x="78" y="80"/>
                    <a:pt x="77" y="79"/>
                    <a:pt x="77" y="79"/>
                  </a:cubicBezTo>
                  <a:cubicBezTo>
                    <a:pt x="75" y="77"/>
                    <a:pt x="73" y="77"/>
                    <a:pt x="72" y="76"/>
                  </a:cubicBezTo>
                  <a:cubicBezTo>
                    <a:pt x="70" y="75"/>
                    <a:pt x="70" y="71"/>
                    <a:pt x="69" y="70"/>
                  </a:cubicBezTo>
                  <a:cubicBezTo>
                    <a:pt x="68" y="67"/>
                    <a:pt x="68" y="65"/>
                    <a:pt x="69" y="62"/>
                  </a:cubicBezTo>
                  <a:cubicBezTo>
                    <a:pt x="70" y="61"/>
                    <a:pt x="72" y="60"/>
                    <a:pt x="73" y="59"/>
                  </a:cubicBezTo>
                  <a:cubicBezTo>
                    <a:pt x="73" y="58"/>
                    <a:pt x="73" y="57"/>
                    <a:pt x="73" y="56"/>
                  </a:cubicBezTo>
                  <a:cubicBezTo>
                    <a:pt x="74" y="55"/>
                    <a:pt x="74" y="55"/>
                    <a:pt x="75" y="54"/>
                  </a:cubicBezTo>
                  <a:cubicBezTo>
                    <a:pt x="75" y="52"/>
                    <a:pt x="73" y="52"/>
                    <a:pt x="72" y="51"/>
                  </a:cubicBezTo>
                  <a:cubicBezTo>
                    <a:pt x="71" y="51"/>
                    <a:pt x="71" y="50"/>
                    <a:pt x="71" y="49"/>
                  </a:cubicBezTo>
                  <a:cubicBezTo>
                    <a:pt x="70" y="48"/>
                    <a:pt x="70" y="48"/>
                    <a:pt x="70" y="47"/>
                  </a:cubicBezTo>
                  <a:cubicBezTo>
                    <a:pt x="71" y="46"/>
                    <a:pt x="73" y="45"/>
                    <a:pt x="74" y="45"/>
                  </a:cubicBezTo>
                  <a:cubicBezTo>
                    <a:pt x="75" y="45"/>
                    <a:pt x="77" y="46"/>
                    <a:pt x="76" y="44"/>
                  </a:cubicBezTo>
                  <a:cubicBezTo>
                    <a:pt x="75" y="43"/>
                    <a:pt x="74" y="43"/>
                    <a:pt x="73" y="43"/>
                  </a:cubicBezTo>
                  <a:cubicBezTo>
                    <a:pt x="72" y="43"/>
                    <a:pt x="71" y="42"/>
                    <a:pt x="70" y="41"/>
                  </a:cubicBezTo>
                  <a:cubicBezTo>
                    <a:pt x="68" y="42"/>
                    <a:pt x="68" y="43"/>
                    <a:pt x="67" y="45"/>
                  </a:cubicBezTo>
                  <a:cubicBezTo>
                    <a:pt x="66" y="46"/>
                    <a:pt x="65" y="48"/>
                    <a:pt x="63" y="47"/>
                  </a:cubicBezTo>
                  <a:cubicBezTo>
                    <a:pt x="61" y="47"/>
                    <a:pt x="62" y="45"/>
                    <a:pt x="61" y="43"/>
                  </a:cubicBezTo>
                  <a:cubicBezTo>
                    <a:pt x="59" y="41"/>
                    <a:pt x="58" y="43"/>
                    <a:pt x="56" y="43"/>
                  </a:cubicBezTo>
                  <a:cubicBezTo>
                    <a:pt x="54" y="43"/>
                    <a:pt x="54" y="40"/>
                    <a:pt x="52" y="40"/>
                  </a:cubicBezTo>
                  <a:cubicBezTo>
                    <a:pt x="51" y="39"/>
                    <a:pt x="48" y="39"/>
                    <a:pt x="49" y="37"/>
                  </a:cubicBezTo>
                  <a:cubicBezTo>
                    <a:pt x="49" y="36"/>
                    <a:pt x="51" y="37"/>
                    <a:pt x="51" y="36"/>
                  </a:cubicBezTo>
                  <a:cubicBezTo>
                    <a:pt x="51" y="35"/>
                    <a:pt x="49" y="34"/>
                    <a:pt x="49" y="33"/>
                  </a:cubicBezTo>
                  <a:cubicBezTo>
                    <a:pt x="49" y="32"/>
                    <a:pt x="49" y="31"/>
                    <a:pt x="50" y="31"/>
                  </a:cubicBezTo>
                  <a:cubicBezTo>
                    <a:pt x="50" y="30"/>
                    <a:pt x="51" y="30"/>
                    <a:pt x="51" y="29"/>
                  </a:cubicBezTo>
                  <a:cubicBezTo>
                    <a:pt x="51" y="28"/>
                    <a:pt x="48" y="27"/>
                    <a:pt x="47" y="27"/>
                  </a:cubicBezTo>
                  <a:cubicBezTo>
                    <a:pt x="45" y="26"/>
                    <a:pt x="43" y="25"/>
                    <a:pt x="42" y="24"/>
                  </a:cubicBezTo>
                  <a:cubicBezTo>
                    <a:pt x="40" y="23"/>
                    <a:pt x="38" y="21"/>
                    <a:pt x="37" y="20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7"/>
                    <a:pt x="36" y="17"/>
                    <a:pt x="36" y="16"/>
                  </a:cubicBezTo>
                  <a:cubicBezTo>
                    <a:pt x="36" y="15"/>
                    <a:pt x="38" y="13"/>
                    <a:pt x="37" y="12"/>
                  </a:cubicBezTo>
                  <a:cubicBezTo>
                    <a:pt x="35" y="14"/>
                    <a:pt x="33" y="9"/>
                    <a:pt x="32" y="8"/>
                  </a:cubicBezTo>
                  <a:cubicBezTo>
                    <a:pt x="31" y="7"/>
                    <a:pt x="29" y="7"/>
                    <a:pt x="28" y="6"/>
                  </a:cubicBezTo>
                  <a:cubicBezTo>
                    <a:pt x="27" y="5"/>
                    <a:pt x="27" y="3"/>
                    <a:pt x="26" y="2"/>
                  </a:cubicBezTo>
                  <a:cubicBezTo>
                    <a:pt x="24" y="1"/>
                    <a:pt x="21" y="1"/>
                    <a:pt x="19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4" y="0"/>
                    <a:pt x="13" y="0"/>
                    <a:pt x="12" y="2"/>
                  </a:cubicBezTo>
                  <a:cubicBezTo>
                    <a:pt x="11" y="3"/>
                    <a:pt x="10" y="3"/>
                    <a:pt x="9" y="4"/>
                  </a:cubicBezTo>
                  <a:cubicBezTo>
                    <a:pt x="8" y="5"/>
                    <a:pt x="8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2" y="8"/>
                    <a:pt x="0" y="9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19"/>
                    <a:pt x="3" y="18"/>
                    <a:pt x="4" y="20"/>
                  </a:cubicBezTo>
                  <a:cubicBezTo>
                    <a:pt x="4" y="20"/>
                    <a:pt x="3" y="21"/>
                    <a:pt x="3" y="22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4" y="25"/>
                    <a:pt x="11" y="27"/>
                    <a:pt x="9" y="29"/>
                  </a:cubicBezTo>
                  <a:cubicBezTo>
                    <a:pt x="8" y="30"/>
                    <a:pt x="6" y="29"/>
                    <a:pt x="5" y="30"/>
                  </a:cubicBezTo>
                  <a:cubicBezTo>
                    <a:pt x="4" y="31"/>
                    <a:pt x="5" y="34"/>
                    <a:pt x="4" y="35"/>
                  </a:cubicBezTo>
                  <a:cubicBezTo>
                    <a:pt x="7" y="35"/>
                    <a:pt x="10" y="35"/>
                    <a:pt x="10" y="38"/>
                  </a:cubicBezTo>
                  <a:cubicBezTo>
                    <a:pt x="10" y="41"/>
                    <a:pt x="8" y="43"/>
                    <a:pt x="6" y="45"/>
                  </a:cubicBezTo>
                  <a:cubicBezTo>
                    <a:pt x="5" y="47"/>
                    <a:pt x="3" y="51"/>
                    <a:pt x="6" y="53"/>
                  </a:cubicBezTo>
                  <a:cubicBezTo>
                    <a:pt x="7" y="53"/>
                    <a:pt x="8" y="53"/>
                    <a:pt x="9" y="54"/>
                  </a:cubicBezTo>
                  <a:cubicBezTo>
                    <a:pt x="10" y="54"/>
                    <a:pt x="10" y="55"/>
                    <a:pt x="10" y="56"/>
                  </a:cubicBezTo>
                  <a:cubicBezTo>
                    <a:pt x="11" y="56"/>
                    <a:pt x="15" y="59"/>
                    <a:pt x="14" y="61"/>
                  </a:cubicBezTo>
                  <a:cubicBezTo>
                    <a:pt x="13" y="63"/>
                    <a:pt x="9" y="61"/>
                    <a:pt x="8" y="61"/>
                  </a:cubicBezTo>
                  <a:cubicBezTo>
                    <a:pt x="6" y="63"/>
                    <a:pt x="12" y="67"/>
                    <a:pt x="12" y="70"/>
                  </a:cubicBezTo>
                  <a:cubicBezTo>
                    <a:pt x="12" y="71"/>
                    <a:pt x="13" y="72"/>
                    <a:pt x="12" y="73"/>
                  </a:cubicBezTo>
                  <a:cubicBezTo>
                    <a:pt x="11" y="74"/>
                    <a:pt x="11" y="73"/>
                    <a:pt x="10" y="73"/>
                  </a:cubicBezTo>
                  <a:cubicBezTo>
                    <a:pt x="9" y="73"/>
                    <a:pt x="9" y="72"/>
                    <a:pt x="8" y="72"/>
                  </a:cubicBezTo>
                  <a:cubicBezTo>
                    <a:pt x="7" y="73"/>
                    <a:pt x="7" y="74"/>
                    <a:pt x="6" y="74"/>
                  </a:cubicBezTo>
                  <a:cubicBezTo>
                    <a:pt x="6" y="76"/>
                    <a:pt x="7" y="76"/>
                    <a:pt x="8" y="76"/>
                  </a:cubicBezTo>
                  <a:cubicBezTo>
                    <a:pt x="10" y="77"/>
                    <a:pt x="11" y="78"/>
                    <a:pt x="12" y="80"/>
                  </a:cubicBezTo>
                  <a:cubicBezTo>
                    <a:pt x="13" y="82"/>
                    <a:pt x="15" y="84"/>
                    <a:pt x="19" y="85"/>
                  </a:cubicBezTo>
                  <a:cubicBezTo>
                    <a:pt x="21" y="86"/>
                    <a:pt x="21" y="85"/>
                    <a:pt x="23" y="87"/>
                  </a:cubicBezTo>
                  <a:cubicBezTo>
                    <a:pt x="24" y="88"/>
                    <a:pt x="24" y="88"/>
                    <a:pt x="26" y="88"/>
                  </a:cubicBezTo>
                  <a:cubicBezTo>
                    <a:pt x="27" y="89"/>
                    <a:pt x="28" y="89"/>
                    <a:pt x="29" y="90"/>
                  </a:cubicBezTo>
                  <a:cubicBezTo>
                    <a:pt x="29" y="92"/>
                    <a:pt x="28" y="92"/>
                    <a:pt x="27" y="92"/>
                  </a:cubicBezTo>
                  <a:cubicBezTo>
                    <a:pt x="28" y="93"/>
                    <a:pt x="30" y="93"/>
                    <a:pt x="31" y="92"/>
                  </a:cubicBezTo>
                  <a:cubicBezTo>
                    <a:pt x="31" y="91"/>
                    <a:pt x="30" y="90"/>
                    <a:pt x="31" y="89"/>
                  </a:cubicBezTo>
                  <a:cubicBezTo>
                    <a:pt x="31" y="87"/>
                    <a:pt x="34" y="88"/>
                    <a:pt x="35" y="86"/>
                  </a:cubicBezTo>
                  <a:cubicBezTo>
                    <a:pt x="35" y="84"/>
                    <a:pt x="32" y="84"/>
                    <a:pt x="34" y="82"/>
                  </a:cubicBezTo>
                  <a:cubicBezTo>
                    <a:pt x="36" y="81"/>
                    <a:pt x="37" y="80"/>
                    <a:pt x="38" y="82"/>
                  </a:cubicBezTo>
                  <a:cubicBezTo>
                    <a:pt x="39" y="83"/>
                    <a:pt x="38" y="83"/>
                    <a:pt x="40" y="84"/>
                  </a:cubicBezTo>
                  <a:cubicBezTo>
                    <a:pt x="40" y="85"/>
                    <a:pt x="41" y="85"/>
                    <a:pt x="42" y="85"/>
                  </a:cubicBezTo>
                  <a:cubicBezTo>
                    <a:pt x="43" y="86"/>
                    <a:pt x="45" y="87"/>
                    <a:pt x="46" y="89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8" y="92"/>
                    <a:pt x="49" y="92"/>
                    <a:pt x="49" y="92"/>
                  </a:cubicBezTo>
                  <a:cubicBezTo>
                    <a:pt x="49" y="93"/>
                    <a:pt x="49" y="93"/>
                    <a:pt x="49" y="94"/>
                  </a:cubicBezTo>
                  <a:cubicBezTo>
                    <a:pt x="50" y="96"/>
                    <a:pt x="53" y="94"/>
                    <a:pt x="53" y="96"/>
                  </a:cubicBezTo>
                  <a:cubicBezTo>
                    <a:pt x="54" y="96"/>
                    <a:pt x="56" y="96"/>
                    <a:pt x="57" y="97"/>
                  </a:cubicBezTo>
                  <a:cubicBezTo>
                    <a:pt x="57" y="98"/>
                    <a:pt x="55" y="100"/>
                    <a:pt x="55" y="101"/>
                  </a:cubicBezTo>
                  <a:cubicBezTo>
                    <a:pt x="54" y="102"/>
                    <a:pt x="54" y="103"/>
                    <a:pt x="54" y="104"/>
                  </a:cubicBezTo>
                  <a:cubicBezTo>
                    <a:pt x="54" y="104"/>
                    <a:pt x="53" y="104"/>
                    <a:pt x="53" y="105"/>
                  </a:cubicBezTo>
                  <a:cubicBezTo>
                    <a:pt x="53" y="105"/>
                    <a:pt x="52" y="105"/>
                    <a:pt x="52" y="105"/>
                  </a:cubicBezTo>
                  <a:cubicBezTo>
                    <a:pt x="52" y="106"/>
                    <a:pt x="52" y="107"/>
                    <a:pt x="53" y="108"/>
                  </a:cubicBezTo>
                  <a:cubicBezTo>
                    <a:pt x="55" y="108"/>
                    <a:pt x="57" y="106"/>
                    <a:pt x="59" y="106"/>
                  </a:cubicBezTo>
                  <a:cubicBezTo>
                    <a:pt x="60" y="106"/>
                    <a:pt x="61" y="106"/>
                    <a:pt x="62" y="106"/>
                  </a:cubicBezTo>
                  <a:cubicBezTo>
                    <a:pt x="64" y="106"/>
                    <a:pt x="65" y="105"/>
                    <a:pt x="67" y="105"/>
                  </a:cubicBezTo>
                  <a:cubicBezTo>
                    <a:pt x="67" y="105"/>
                    <a:pt x="67" y="106"/>
                    <a:pt x="67" y="106"/>
                  </a:cubicBezTo>
                  <a:cubicBezTo>
                    <a:pt x="69" y="106"/>
                    <a:pt x="73" y="104"/>
                    <a:pt x="71" y="101"/>
                  </a:cubicBezTo>
                  <a:cubicBezTo>
                    <a:pt x="70" y="100"/>
                    <a:pt x="72" y="103"/>
                    <a:pt x="71" y="1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0" name="Freeform 13"/>
            <p:cNvSpPr>
              <a:spLocks noEditPoints="1"/>
            </p:cNvSpPr>
            <p:nvPr/>
          </p:nvSpPr>
          <p:spPr bwMode="auto">
            <a:xfrm>
              <a:off x="9896475" y="1503363"/>
              <a:ext cx="2292350" cy="4038600"/>
            </a:xfrm>
            <a:custGeom>
              <a:avLst/>
              <a:gdLst>
                <a:gd name="T0" fmla="*/ 35 w 602"/>
                <a:gd name="T1" fmla="*/ 644 h 1060"/>
                <a:gd name="T2" fmla="*/ 41 w 602"/>
                <a:gd name="T3" fmla="*/ 673 h 1060"/>
                <a:gd name="T4" fmla="*/ 571 w 602"/>
                <a:gd name="T5" fmla="*/ 126 h 1060"/>
                <a:gd name="T6" fmla="*/ 541 w 602"/>
                <a:gd name="T7" fmla="*/ 166 h 1060"/>
                <a:gd name="T8" fmla="*/ 508 w 602"/>
                <a:gd name="T9" fmla="*/ 121 h 1060"/>
                <a:gd name="T10" fmla="*/ 515 w 602"/>
                <a:gd name="T11" fmla="*/ 86 h 1060"/>
                <a:gd name="T12" fmla="*/ 478 w 602"/>
                <a:gd name="T13" fmla="*/ 118 h 1060"/>
                <a:gd name="T14" fmla="*/ 487 w 602"/>
                <a:gd name="T15" fmla="*/ 178 h 1060"/>
                <a:gd name="T16" fmla="*/ 470 w 602"/>
                <a:gd name="T17" fmla="*/ 197 h 1060"/>
                <a:gd name="T18" fmla="*/ 393 w 602"/>
                <a:gd name="T19" fmla="*/ 236 h 1060"/>
                <a:gd name="T20" fmla="*/ 379 w 602"/>
                <a:gd name="T21" fmla="*/ 270 h 1060"/>
                <a:gd name="T22" fmla="*/ 336 w 602"/>
                <a:gd name="T23" fmla="*/ 254 h 1060"/>
                <a:gd name="T24" fmla="*/ 355 w 602"/>
                <a:gd name="T25" fmla="*/ 285 h 1060"/>
                <a:gd name="T26" fmla="*/ 325 w 602"/>
                <a:gd name="T27" fmla="*/ 300 h 1060"/>
                <a:gd name="T28" fmla="*/ 300 w 602"/>
                <a:gd name="T29" fmla="*/ 282 h 1060"/>
                <a:gd name="T30" fmla="*/ 293 w 602"/>
                <a:gd name="T31" fmla="*/ 249 h 1060"/>
                <a:gd name="T32" fmla="*/ 298 w 602"/>
                <a:gd name="T33" fmla="*/ 219 h 1060"/>
                <a:gd name="T34" fmla="*/ 274 w 602"/>
                <a:gd name="T35" fmla="*/ 192 h 1060"/>
                <a:gd name="T36" fmla="*/ 267 w 602"/>
                <a:gd name="T37" fmla="*/ 179 h 1060"/>
                <a:gd name="T38" fmla="*/ 255 w 602"/>
                <a:gd name="T39" fmla="*/ 155 h 1060"/>
                <a:gd name="T40" fmla="*/ 295 w 602"/>
                <a:gd name="T41" fmla="*/ 181 h 1060"/>
                <a:gd name="T42" fmla="*/ 412 w 602"/>
                <a:gd name="T43" fmla="*/ 183 h 1060"/>
                <a:gd name="T44" fmla="*/ 417 w 602"/>
                <a:gd name="T45" fmla="*/ 124 h 1060"/>
                <a:gd name="T46" fmla="*/ 378 w 602"/>
                <a:gd name="T47" fmla="*/ 97 h 1060"/>
                <a:gd name="T48" fmla="*/ 342 w 602"/>
                <a:gd name="T49" fmla="*/ 65 h 1060"/>
                <a:gd name="T50" fmla="*/ 292 w 602"/>
                <a:gd name="T51" fmla="*/ 41 h 1060"/>
                <a:gd name="T52" fmla="*/ 269 w 602"/>
                <a:gd name="T53" fmla="*/ 45 h 1060"/>
                <a:gd name="T54" fmla="*/ 258 w 602"/>
                <a:gd name="T55" fmla="*/ 30 h 1060"/>
                <a:gd name="T56" fmla="*/ 261 w 602"/>
                <a:gd name="T57" fmla="*/ 23 h 1060"/>
                <a:gd name="T58" fmla="*/ 227 w 602"/>
                <a:gd name="T59" fmla="*/ 14 h 1060"/>
                <a:gd name="T60" fmla="*/ 182 w 602"/>
                <a:gd name="T61" fmla="*/ 54 h 1060"/>
                <a:gd name="T62" fmla="*/ 188 w 602"/>
                <a:gd name="T63" fmla="*/ 174 h 1060"/>
                <a:gd name="T64" fmla="*/ 199 w 602"/>
                <a:gd name="T65" fmla="*/ 252 h 1060"/>
                <a:gd name="T66" fmla="*/ 213 w 602"/>
                <a:gd name="T67" fmla="*/ 297 h 1060"/>
                <a:gd name="T68" fmla="*/ 219 w 602"/>
                <a:gd name="T69" fmla="*/ 377 h 1060"/>
                <a:gd name="T70" fmla="*/ 176 w 602"/>
                <a:gd name="T71" fmla="*/ 445 h 1060"/>
                <a:gd name="T72" fmla="*/ 182 w 602"/>
                <a:gd name="T73" fmla="*/ 477 h 1060"/>
                <a:gd name="T74" fmla="*/ 154 w 602"/>
                <a:gd name="T75" fmla="*/ 527 h 1060"/>
                <a:gd name="T76" fmla="*/ 158 w 602"/>
                <a:gd name="T77" fmla="*/ 583 h 1060"/>
                <a:gd name="T78" fmla="*/ 191 w 602"/>
                <a:gd name="T79" fmla="*/ 628 h 1060"/>
                <a:gd name="T80" fmla="*/ 220 w 602"/>
                <a:gd name="T81" fmla="*/ 654 h 1060"/>
                <a:gd name="T82" fmla="*/ 250 w 602"/>
                <a:gd name="T83" fmla="*/ 700 h 1060"/>
                <a:gd name="T84" fmla="*/ 234 w 602"/>
                <a:gd name="T85" fmla="*/ 740 h 1060"/>
                <a:gd name="T86" fmla="*/ 288 w 602"/>
                <a:gd name="T87" fmla="*/ 758 h 1060"/>
                <a:gd name="T88" fmla="*/ 309 w 602"/>
                <a:gd name="T89" fmla="*/ 790 h 1060"/>
                <a:gd name="T90" fmla="*/ 366 w 602"/>
                <a:gd name="T91" fmla="*/ 812 h 1060"/>
                <a:gd name="T92" fmla="*/ 396 w 602"/>
                <a:gd name="T93" fmla="*/ 846 h 1060"/>
                <a:gd name="T94" fmla="*/ 372 w 602"/>
                <a:gd name="T95" fmla="*/ 883 h 1060"/>
                <a:gd name="T96" fmla="*/ 369 w 602"/>
                <a:gd name="T97" fmla="*/ 912 h 1060"/>
                <a:gd name="T98" fmla="*/ 353 w 602"/>
                <a:gd name="T99" fmla="*/ 944 h 1060"/>
                <a:gd name="T100" fmla="*/ 384 w 602"/>
                <a:gd name="T101" fmla="*/ 988 h 1060"/>
                <a:gd name="T102" fmla="*/ 450 w 602"/>
                <a:gd name="T103" fmla="*/ 1008 h 1060"/>
                <a:gd name="T104" fmla="*/ 497 w 602"/>
                <a:gd name="T105" fmla="*/ 1020 h 1060"/>
                <a:gd name="T106" fmla="*/ 537 w 602"/>
                <a:gd name="T107" fmla="*/ 1051 h 1060"/>
                <a:gd name="T108" fmla="*/ 545 w 602"/>
                <a:gd name="T109" fmla="*/ 1003 h 1060"/>
                <a:gd name="T110" fmla="*/ 530 w 602"/>
                <a:gd name="T111" fmla="*/ 966 h 1060"/>
                <a:gd name="T112" fmla="*/ 553 w 602"/>
                <a:gd name="T113" fmla="*/ 937 h 1060"/>
                <a:gd name="T114" fmla="*/ 565 w 602"/>
                <a:gd name="T115" fmla="*/ 914 h 1060"/>
                <a:gd name="T116" fmla="*/ 538 w 602"/>
                <a:gd name="T117" fmla="*/ 871 h 1060"/>
                <a:gd name="T118" fmla="*/ 540 w 602"/>
                <a:gd name="T119" fmla="*/ 808 h 1060"/>
                <a:gd name="T120" fmla="*/ 578 w 602"/>
                <a:gd name="T121" fmla="*/ 788 h 1060"/>
                <a:gd name="T122" fmla="*/ 399 w 602"/>
                <a:gd name="T123" fmla="*/ 271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2" h="1060">
                  <a:moveTo>
                    <a:pt x="0" y="670"/>
                  </a:moveTo>
                  <a:cubicBezTo>
                    <a:pt x="3" y="667"/>
                    <a:pt x="6" y="663"/>
                    <a:pt x="6" y="659"/>
                  </a:cubicBezTo>
                  <a:cubicBezTo>
                    <a:pt x="6" y="657"/>
                    <a:pt x="5" y="654"/>
                    <a:pt x="6" y="653"/>
                  </a:cubicBezTo>
                  <a:cubicBezTo>
                    <a:pt x="6" y="652"/>
                    <a:pt x="10" y="653"/>
                    <a:pt x="11" y="653"/>
                  </a:cubicBezTo>
                  <a:cubicBezTo>
                    <a:pt x="15" y="652"/>
                    <a:pt x="19" y="651"/>
                    <a:pt x="21" y="647"/>
                  </a:cubicBezTo>
                  <a:cubicBezTo>
                    <a:pt x="23" y="645"/>
                    <a:pt x="24" y="643"/>
                    <a:pt x="26" y="641"/>
                  </a:cubicBezTo>
                  <a:cubicBezTo>
                    <a:pt x="26" y="640"/>
                    <a:pt x="26" y="637"/>
                    <a:pt x="28" y="636"/>
                  </a:cubicBezTo>
                  <a:cubicBezTo>
                    <a:pt x="29" y="638"/>
                    <a:pt x="26" y="642"/>
                    <a:pt x="25" y="643"/>
                  </a:cubicBezTo>
                  <a:cubicBezTo>
                    <a:pt x="23" y="647"/>
                    <a:pt x="20" y="650"/>
                    <a:pt x="18" y="653"/>
                  </a:cubicBezTo>
                  <a:cubicBezTo>
                    <a:pt x="18" y="653"/>
                    <a:pt x="20" y="653"/>
                    <a:pt x="21" y="653"/>
                  </a:cubicBezTo>
                  <a:cubicBezTo>
                    <a:pt x="22" y="653"/>
                    <a:pt x="22" y="654"/>
                    <a:pt x="24" y="654"/>
                  </a:cubicBezTo>
                  <a:cubicBezTo>
                    <a:pt x="25" y="655"/>
                    <a:pt x="28" y="655"/>
                    <a:pt x="30" y="654"/>
                  </a:cubicBezTo>
                  <a:cubicBezTo>
                    <a:pt x="32" y="653"/>
                    <a:pt x="31" y="650"/>
                    <a:pt x="30" y="648"/>
                  </a:cubicBezTo>
                  <a:cubicBezTo>
                    <a:pt x="30" y="645"/>
                    <a:pt x="32" y="645"/>
                    <a:pt x="32" y="642"/>
                  </a:cubicBezTo>
                  <a:cubicBezTo>
                    <a:pt x="34" y="642"/>
                    <a:pt x="34" y="643"/>
                    <a:pt x="35" y="644"/>
                  </a:cubicBezTo>
                  <a:cubicBezTo>
                    <a:pt x="36" y="645"/>
                    <a:pt x="36" y="645"/>
                    <a:pt x="37" y="645"/>
                  </a:cubicBezTo>
                  <a:cubicBezTo>
                    <a:pt x="38" y="645"/>
                    <a:pt x="38" y="645"/>
                    <a:pt x="38" y="645"/>
                  </a:cubicBezTo>
                  <a:cubicBezTo>
                    <a:pt x="38" y="645"/>
                    <a:pt x="39" y="645"/>
                    <a:pt x="39" y="646"/>
                  </a:cubicBezTo>
                  <a:cubicBezTo>
                    <a:pt x="40" y="646"/>
                    <a:pt x="41" y="646"/>
                    <a:pt x="42" y="647"/>
                  </a:cubicBezTo>
                  <a:cubicBezTo>
                    <a:pt x="43" y="648"/>
                    <a:pt x="45" y="649"/>
                    <a:pt x="46" y="649"/>
                  </a:cubicBezTo>
                  <a:cubicBezTo>
                    <a:pt x="47" y="651"/>
                    <a:pt x="46" y="651"/>
                    <a:pt x="49" y="651"/>
                  </a:cubicBezTo>
                  <a:cubicBezTo>
                    <a:pt x="49" y="651"/>
                    <a:pt x="49" y="651"/>
                    <a:pt x="49" y="650"/>
                  </a:cubicBezTo>
                  <a:cubicBezTo>
                    <a:pt x="51" y="649"/>
                    <a:pt x="56" y="649"/>
                    <a:pt x="57" y="650"/>
                  </a:cubicBezTo>
                  <a:cubicBezTo>
                    <a:pt x="58" y="651"/>
                    <a:pt x="58" y="652"/>
                    <a:pt x="59" y="653"/>
                  </a:cubicBezTo>
                  <a:cubicBezTo>
                    <a:pt x="60" y="654"/>
                    <a:pt x="61" y="654"/>
                    <a:pt x="62" y="656"/>
                  </a:cubicBezTo>
                  <a:cubicBezTo>
                    <a:pt x="64" y="659"/>
                    <a:pt x="61" y="661"/>
                    <a:pt x="60" y="664"/>
                  </a:cubicBezTo>
                  <a:cubicBezTo>
                    <a:pt x="59" y="666"/>
                    <a:pt x="59" y="668"/>
                    <a:pt x="59" y="669"/>
                  </a:cubicBezTo>
                  <a:cubicBezTo>
                    <a:pt x="59" y="671"/>
                    <a:pt x="61" y="672"/>
                    <a:pt x="61" y="673"/>
                  </a:cubicBezTo>
                  <a:cubicBezTo>
                    <a:pt x="58" y="674"/>
                    <a:pt x="54" y="673"/>
                    <a:pt x="51" y="673"/>
                  </a:cubicBezTo>
                  <a:cubicBezTo>
                    <a:pt x="48" y="673"/>
                    <a:pt x="45" y="673"/>
                    <a:pt x="41" y="673"/>
                  </a:cubicBezTo>
                  <a:cubicBezTo>
                    <a:pt x="38" y="673"/>
                    <a:pt x="34" y="673"/>
                    <a:pt x="30" y="673"/>
                  </a:cubicBezTo>
                  <a:cubicBezTo>
                    <a:pt x="27" y="673"/>
                    <a:pt x="24" y="672"/>
                    <a:pt x="20" y="672"/>
                  </a:cubicBezTo>
                  <a:cubicBezTo>
                    <a:pt x="14" y="671"/>
                    <a:pt x="7" y="671"/>
                    <a:pt x="0" y="670"/>
                  </a:cubicBezTo>
                  <a:close/>
                  <a:moveTo>
                    <a:pt x="594" y="106"/>
                  </a:moveTo>
                  <a:cubicBezTo>
                    <a:pt x="594" y="105"/>
                    <a:pt x="594" y="105"/>
                    <a:pt x="594" y="105"/>
                  </a:cubicBezTo>
                  <a:cubicBezTo>
                    <a:pt x="590" y="108"/>
                    <a:pt x="587" y="113"/>
                    <a:pt x="582" y="114"/>
                  </a:cubicBezTo>
                  <a:cubicBezTo>
                    <a:pt x="580" y="115"/>
                    <a:pt x="578" y="116"/>
                    <a:pt x="576" y="117"/>
                  </a:cubicBezTo>
                  <a:cubicBezTo>
                    <a:pt x="575" y="117"/>
                    <a:pt x="572" y="117"/>
                    <a:pt x="571" y="116"/>
                  </a:cubicBezTo>
                  <a:cubicBezTo>
                    <a:pt x="570" y="115"/>
                    <a:pt x="569" y="113"/>
                    <a:pt x="568" y="113"/>
                  </a:cubicBezTo>
                  <a:cubicBezTo>
                    <a:pt x="565" y="112"/>
                    <a:pt x="565" y="113"/>
                    <a:pt x="566" y="114"/>
                  </a:cubicBezTo>
                  <a:cubicBezTo>
                    <a:pt x="567" y="116"/>
                    <a:pt x="569" y="117"/>
                    <a:pt x="569" y="119"/>
                  </a:cubicBezTo>
                  <a:cubicBezTo>
                    <a:pt x="570" y="121"/>
                    <a:pt x="569" y="123"/>
                    <a:pt x="571" y="124"/>
                  </a:cubicBezTo>
                  <a:cubicBezTo>
                    <a:pt x="572" y="125"/>
                    <a:pt x="573" y="126"/>
                    <a:pt x="574" y="127"/>
                  </a:cubicBezTo>
                  <a:cubicBezTo>
                    <a:pt x="575" y="127"/>
                    <a:pt x="577" y="129"/>
                    <a:pt x="575" y="128"/>
                  </a:cubicBezTo>
                  <a:cubicBezTo>
                    <a:pt x="573" y="128"/>
                    <a:pt x="573" y="126"/>
                    <a:pt x="571" y="126"/>
                  </a:cubicBezTo>
                  <a:cubicBezTo>
                    <a:pt x="571" y="126"/>
                    <a:pt x="570" y="126"/>
                    <a:pt x="569" y="126"/>
                  </a:cubicBezTo>
                  <a:cubicBezTo>
                    <a:pt x="569" y="126"/>
                    <a:pt x="568" y="125"/>
                    <a:pt x="568" y="125"/>
                  </a:cubicBezTo>
                  <a:cubicBezTo>
                    <a:pt x="566" y="125"/>
                    <a:pt x="566" y="127"/>
                    <a:pt x="564" y="127"/>
                  </a:cubicBezTo>
                  <a:cubicBezTo>
                    <a:pt x="563" y="128"/>
                    <a:pt x="562" y="126"/>
                    <a:pt x="561" y="126"/>
                  </a:cubicBezTo>
                  <a:cubicBezTo>
                    <a:pt x="559" y="126"/>
                    <a:pt x="558" y="129"/>
                    <a:pt x="557" y="130"/>
                  </a:cubicBezTo>
                  <a:cubicBezTo>
                    <a:pt x="555" y="131"/>
                    <a:pt x="555" y="129"/>
                    <a:pt x="555" y="127"/>
                  </a:cubicBezTo>
                  <a:cubicBezTo>
                    <a:pt x="553" y="128"/>
                    <a:pt x="551" y="129"/>
                    <a:pt x="550" y="131"/>
                  </a:cubicBezTo>
                  <a:cubicBezTo>
                    <a:pt x="549" y="133"/>
                    <a:pt x="551" y="134"/>
                    <a:pt x="552" y="136"/>
                  </a:cubicBezTo>
                  <a:cubicBezTo>
                    <a:pt x="555" y="140"/>
                    <a:pt x="550" y="142"/>
                    <a:pt x="550" y="146"/>
                  </a:cubicBezTo>
                  <a:cubicBezTo>
                    <a:pt x="550" y="148"/>
                    <a:pt x="550" y="148"/>
                    <a:pt x="550" y="149"/>
                  </a:cubicBezTo>
                  <a:cubicBezTo>
                    <a:pt x="549" y="150"/>
                    <a:pt x="549" y="150"/>
                    <a:pt x="549" y="151"/>
                  </a:cubicBezTo>
                  <a:cubicBezTo>
                    <a:pt x="548" y="153"/>
                    <a:pt x="550" y="155"/>
                    <a:pt x="550" y="157"/>
                  </a:cubicBezTo>
                  <a:cubicBezTo>
                    <a:pt x="550" y="160"/>
                    <a:pt x="549" y="160"/>
                    <a:pt x="548" y="162"/>
                  </a:cubicBezTo>
                  <a:cubicBezTo>
                    <a:pt x="547" y="164"/>
                    <a:pt x="547" y="166"/>
                    <a:pt x="546" y="168"/>
                  </a:cubicBezTo>
                  <a:cubicBezTo>
                    <a:pt x="545" y="166"/>
                    <a:pt x="544" y="165"/>
                    <a:pt x="541" y="166"/>
                  </a:cubicBezTo>
                  <a:cubicBezTo>
                    <a:pt x="539" y="166"/>
                    <a:pt x="537" y="167"/>
                    <a:pt x="535" y="168"/>
                  </a:cubicBezTo>
                  <a:cubicBezTo>
                    <a:pt x="533" y="169"/>
                    <a:pt x="529" y="169"/>
                    <a:pt x="527" y="171"/>
                  </a:cubicBezTo>
                  <a:cubicBezTo>
                    <a:pt x="527" y="171"/>
                    <a:pt x="523" y="175"/>
                    <a:pt x="523" y="173"/>
                  </a:cubicBezTo>
                  <a:cubicBezTo>
                    <a:pt x="522" y="171"/>
                    <a:pt x="527" y="171"/>
                    <a:pt x="527" y="169"/>
                  </a:cubicBezTo>
                  <a:cubicBezTo>
                    <a:pt x="526" y="166"/>
                    <a:pt x="521" y="169"/>
                    <a:pt x="520" y="169"/>
                  </a:cubicBezTo>
                  <a:cubicBezTo>
                    <a:pt x="518" y="169"/>
                    <a:pt x="516" y="169"/>
                    <a:pt x="514" y="168"/>
                  </a:cubicBezTo>
                  <a:cubicBezTo>
                    <a:pt x="511" y="167"/>
                    <a:pt x="512" y="164"/>
                    <a:pt x="511" y="162"/>
                  </a:cubicBezTo>
                  <a:cubicBezTo>
                    <a:pt x="510" y="159"/>
                    <a:pt x="509" y="157"/>
                    <a:pt x="508" y="154"/>
                  </a:cubicBezTo>
                  <a:cubicBezTo>
                    <a:pt x="507" y="152"/>
                    <a:pt x="506" y="151"/>
                    <a:pt x="504" y="150"/>
                  </a:cubicBezTo>
                  <a:cubicBezTo>
                    <a:pt x="501" y="150"/>
                    <a:pt x="499" y="148"/>
                    <a:pt x="497" y="146"/>
                  </a:cubicBezTo>
                  <a:cubicBezTo>
                    <a:pt x="495" y="144"/>
                    <a:pt x="494" y="143"/>
                    <a:pt x="494" y="140"/>
                  </a:cubicBezTo>
                  <a:cubicBezTo>
                    <a:pt x="494" y="138"/>
                    <a:pt x="494" y="135"/>
                    <a:pt x="496" y="134"/>
                  </a:cubicBezTo>
                  <a:cubicBezTo>
                    <a:pt x="498" y="132"/>
                    <a:pt x="500" y="132"/>
                    <a:pt x="502" y="131"/>
                  </a:cubicBezTo>
                  <a:cubicBezTo>
                    <a:pt x="504" y="129"/>
                    <a:pt x="501" y="126"/>
                    <a:pt x="502" y="124"/>
                  </a:cubicBezTo>
                  <a:cubicBezTo>
                    <a:pt x="502" y="123"/>
                    <a:pt x="506" y="122"/>
                    <a:pt x="508" y="121"/>
                  </a:cubicBezTo>
                  <a:cubicBezTo>
                    <a:pt x="511" y="121"/>
                    <a:pt x="514" y="120"/>
                    <a:pt x="516" y="120"/>
                  </a:cubicBezTo>
                  <a:cubicBezTo>
                    <a:pt x="519" y="120"/>
                    <a:pt x="521" y="118"/>
                    <a:pt x="524" y="119"/>
                  </a:cubicBezTo>
                  <a:cubicBezTo>
                    <a:pt x="525" y="119"/>
                    <a:pt x="528" y="121"/>
                    <a:pt x="529" y="119"/>
                  </a:cubicBezTo>
                  <a:cubicBezTo>
                    <a:pt x="530" y="118"/>
                    <a:pt x="530" y="116"/>
                    <a:pt x="529" y="115"/>
                  </a:cubicBezTo>
                  <a:cubicBezTo>
                    <a:pt x="529" y="112"/>
                    <a:pt x="526" y="111"/>
                    <a:pt x="526" y="108"/>
                  </a:cubicBezTo>
                  <a:cubicBezTo>
                    <a:pt x="526" y="107"/>
                    <a:pt x="526" y="106"/>
                    <a:pt x="526" y="105"/>
                  </a:cubicBezTo>
                  <a:cubicBezTo>
                    <a:pt x="525" y="105"/>
                    <a:pt x="525" y="105"/>
                    <a:pt x="524" y="104"/>
                  </a:cubicBezTo>
                  <a:cubicBezTo>
                    <a:pt x="524" y="103"/>
                    <a:pt x="526" y="103"/>
                    <a:pt x="525" y="102"/>
                  </a:cubicBezTo>
                  <a:cubicBezTo>
                    <a:pt x="525" y="101"/>
                    <a:pt x="524" y="100"/>
                    <a:pt x="523" y="100"/>
                  </a:cubicBezTo>
                  <a:cubicBezTo>
                    <a:pt x="522" y="99"/>
                    <a:pt x="521" y="98"/>
                    <a:pt x="520" y="97"/>
                  </a:cubicBezTo>
                  <a:cubicBezTo>
                    <a:pt x="519" y="97"/>
                    <a:pt x="519" y="96"/>
                    <a:pt x="518" y="95"/>
                  </a:cubicBezTo>
                  <a:cubicBezTo>
                    <a:pt x="518" y="94"/>
                    <a:pt x="517" y="94"/>
                    <a:pt x="516" y="93"/>
                  </a:cubicBezTo>
                  <a:cubicBezTo>
                    <a:pt x="516" y="92"/>
                    <a:pt x="516" y="92"/>
                    <a:pt x="515" y="91"/>
                  </a:cubicBezTo>
                  <a:cubicBezTo>
                    <a:pt x="515" y="90"/>
                    <a:pt x="514" y="89"/>
                    <a:pt x="514" y="88"/>
                  </a:cubicBezTo>
                  <a:cubicBezTo>
                    <a:pt x="514" y="87"/>
                    <a:pt x="515" y="86"/>
                    <a:pt x="515" y="86"/>
                  </a:cubicBezTo>
                  <a:cubicBezTo>
                    <a:pt x="515" y="83"/>
                    <a:pt x="506" y="81"/>
                    <a:pt x="504" y="81"/>
                  </a:cubicBezTo>
                  <a:cubicBezTo>
                    <a:pt x="498" y="80"/>
                    <a:pt x="492" y="80"/>
                    <a:pt x="486" y="81"/>
                  </a:cubicBezTo>
                  <a:cubicBezTo>
                    <a:pt x="480" y="81"/>
                    <a:pt x="476" y="82"/>
                    <a:pt x="472" y="78"/>
                  </a:cubicBezTo>
                  <a:cubicBezTo>
                    <a:pt x="471" y="77"/>
                    <a:pt x="471" y="76"/>
                    <a:pt x="470" y="76"/>
                  </a:cubicBezTo>
                  <a:cubicBezTo>
                    <a:pt x="469" y="76"/>
                    <a:pt x="468" y="76"/>
                    <a:pt x="467" y="75"/>
                  </a:cubicBezTo>
                  <a:cubicBezTo>
                    <a:pt x="466" y="74"/>
                    <a:pt x="466" y="72"/>
                    <a:pt x="463" y="72"/>
                  </a:cubicBezTo>
                  <a:cubicBezTo>
                    <a:pt x="458" y="74"/>
                    <a:pt x="466" y="81"/>
                    <a:pt x="468" y="82"/>
                  </a:cubicBezTo>
                  <a:cubicBezTo>
                    <a:pt x="472" y="85"/>
                    <a:pt x="477" y="88"/>
                    <a:pt x="480" y="93"/>
                  </a:cubicBezTo>
                  <a:cubicBezTo>
                    <a:pt x="481" y="95"/>
                    <a:pt x="480" y="98"/>
                    <a:pt x="480" y="100"/>
                  </a:cubicBezTo>
                  <a:cubicBezTo>
                    <a:pt x="480" y="102"/>
                    <a:pt x="479" y="103"/>
                    <a:pt x="479" y="104"/>
                  </a:cubicBezTo>
                  <a:cubicBezTo>
                    <a:pt x="479" y="105"/>
                    <a:pt x="480" y="107"/>
                    <a:pt x="480" y="108"/>
                  </a:cubicBezTo>
                  <a:cubicBezTo>
                    <a:pt x="481" y="108"/>
                    <a:pt x="482" y="107"/>
                    <a:pt x="483" y="107"/>
                  </a:cubicBezTo>
                  <a:cubicBezTo>
                    <a:pt x="482" y="109"/>
                    <a:pt x="478" y="110"/>
                    <a:pt x="479" y="112"/>
                  </a:cubicBezTo>
                  <a:cubicBezTo>
                    <a:pt x="479" y="115"/>
                    <a:pt x="482" y="113"/>
                    <a:pt x="479" y="115"/>
                  </a:cubicBezTo>
                  <a:cubicBezTo>
                    <a:pt x="478" y="116"/>
                    <a:pt x="478" y="116"/>
                    <a:pt x="478" y="118"/>
                  </a:cubicBezTo>
                  <a:cubicBezTo>
                    <a:pt x="478" y="119"/>
                    <a:pt x="479" y="119"/>
                    <a:pt x="479" y="120"/>
                  </a:cubicBezTo>
                  <a:cubicBezTo>
                    <a:pt x="479" y="121"/>
                    <a:pt x="479" y="121"/>
                    <a:pt x="478" y="122"/>
                  </a:cubicBezTo>
                  <a:cubicBezTo>
                    <a:pt x="478" y="123"/>
                    <a:pt x="478" y="124"/>
                    <a:pt x="478" y="125"/>
                  </a:cubicBezTo>
                  <a:cubicBezTo>
                    <a:pt x="478" y="125"/>
                    <a:pt x="479" y="125"/>
                    <a:pt x="479" y="126"/>
                  </a:cubicBezTo>
                  <a:cubicBezTo>
                    <a:pt x="479" y="127"/>
                    <a:pt x="478" y="127"/>
                    <a:pt x="477" y="127"/>
                  </a:cubicBezTo>
                  <a:cubicBezTo>
                    <a:pt x="475" y="129"/>
                    <a:pt x="474" y="134"/>
                    <a:pt x="473" y="137"/>
                  </a:cubicBezTo>
                  <a:cubicBezTo>
                    <a:pt x="472" y="140"/>
                    <a:pt x="471" y="144"/>
                    <a:pt x="471" y="147"/>
                  </a:cubicBezTo>
                  <a:cubicBezTo>
                    <a:pt x="472" y="149"/>
                    <a:pt x="471" y="151"/>
                    <a:pt x="473" y="152"/>
                  </a:cubicBezTo>
                  <a:cubicBezTo>
                    <a:pt x="474" y="153"/>
                    <a:pt x="475" y="152"/>
                    <a:pt x="476" y="152"/>
                  </a:cubicBezTo>
                  <a:cubicBezTo>
                    <a:pt x="480" y="151"/>
                    <a:pt x="480" y="157"/>
                    <a:pt x="484" y="155"/>
                  </a:cubicBezTo>
                  <a:cubicBezTo>
                    <a:pt x="482" y="158"/>
                    <a:pt x="483" y="159"/>
                    <a:pt x="485" y="161"/>
                  </a:cubicBezTo>
                  <a:cubicBezTo>
                    <a:pt x="486" y="163"/>
                    <a:pt x="487" y="166"/>
                    <a:pt x="486" y="168"/>
                  </a:cubicBezTo>
                  <a:cubicBezTo>
                    <a:pt x="486" y="170"/>
                    <a:pt x="483" y="170"/>
                    <a:pt x="483" y="172"/>
                  </a:cubicBezTo>
                  <a:cubicBezTo>
                    <a:pt x="483" y="173"/>
                    <a:pt x="485" y="174"/>
                    <a:pt x="485" y="175"/>
                  </a:cubicBezTo>
                  <a:cubicBezTo>
                    <a:pt x="485" y="176"/>
                    <a:pt x="486" y="177"/>
                    <a:pt x="487" y="178"/>
                  </a:cubicBezTo>
                  <a:cubicBezTo>
                    <a:pt x="486" y="179"/>
                    <a:pt x="484" y="179"/>
                    <a:pt x="484" y="182"/>
                  </a:cubicBezTo>
                  <a:cubicBezTo>
                    <a:pt x="484" y="184"/>
                    <a:pt x="484" y="185"/>
                    <a:pt x="483" y="186"/>
                  </a:cubicBezTo>
                  <a:cubicBezTo>
                    <a:pt x="481" y="189"/>
                    <a:pt x="479" y="193"/>
                    <a:pt x="478" y="196"/>
                  </a:cubicBezTo>
                  <a:cubicBezTo>
                    <a:pt x="476" y="200"/>
                    <a:pt x="480" y="203"/>
                    <a:pt x="479" y="207"/>
                  </a:cubicBezTo>
                  <a:cubicBezTo>
                    <a:pt x="479" y="208"/>
                    <a:pt x="478" y="208"/>
                    <a:pt x="478" y="209"/>
                  </a:cubicBezTo>
                  <a:cubicBezTo>
                    <a:pt x="479" y="210"/>
                    <a:pt x="479" y="211"/>
                    <a:pt x="479" y="212"/>
                  </a:cubicBezTo>
                  <a:cubicBezTo>
                    <a:pt x="480" y="213"/>
                    <a:pt x="481" y="216"/>
                    <a:pt x="480" y="217"/>
                  </a:cubicBezTo>
                  <a:cubicBezTo>
                    <a:pt x="477" y="214"/>
                    <a:pt x="478" y="210"/>
                    <a:pt x="476" y="207"/>
                  </a:cubicBezTo>
                  <a:cubicBezTo>
                    <a:pt x="475" y="204"/>
                    <a:pt x="473" y="201"/>
                    <a:pt x="470" y="202"/>
                  </a:cubicBezTo>
                  <a:cubicBezTo>
                    <a:pt x="469" y="202"/>
                    <a:pt x="465" y="205"/>
                    <a:pt x="465" y="206"/>
                  </a:cubicBezTo>
                  <a:cubicBezTo>
                    <a:pt x="464" y="207"/>
                    <a:pt x="470" y="210"/>
                    <a:pt x="467" y="212"/>
                  </a:cubicBezTo>
                  <a:cubicBezTo>
                    <a:pt x="467" y="211"/>
                    <a:pt x="466" y="210"/>
                    <a:pt x="465" y="209"/>
                  </a:cubicBezTo>
                  <a:cubicBezTo>
                    <a:pt x="464" y="208"/>
                    <a:pt x="462" y="208"/>
                    <a:pt x="462" y="206"/>
                  </a:cubicBezTo>
                  <a:cubicBezTo>
                    <a:pt x="462" y="204"/>
                    <a:pt x="466" y="201"/>
                    <a:pt x="468" y="201"/>
                  </a:cubicBezTo>
                  <a:cubicBezTo>
                    <a:pt x="469" y="200"/>
                    <a:pt x="470" y="199"/>
                    <a:pt x="470" y="197"/>
                  </a:cubicBezTo>
                  <a:cubicBezTo>
                    <a:pt x="469" y="196"/>
                    <a:pt x="468" y="195"/>
                    <a:pt x="467" y="194"/>
                  </a:cubicBezTo>
                  <a:cubicBezTo>
                    <a:pt x="465" y="193"/>
                    <a:pt x="464" y="194"/>
                    <a:pt x="463" y="193"/>
                  </a:cubicBezTo>
                  <a:cubicBezTo>
                    <a:pt x="463" y="192"/>
                    <a:pt x="463" y="190"/>
                    <a:pt x="463" y="189"/>
                  </a:cubicBezTo>
                  <a:cubicBezTo>
                    <a:pt x="460" y="189"/>
                    <a:pt x="458" y="190"/>
                    <a:pt x="455" y="190"/>
                  </a:cubicBezTo>
                  <a:cubicBezTo>
                    <a:pt x="453" y="190"/>
                    <a:pt x="450" y="191"/>
                    <a:pt x="448" y="191"/>
                  </a:cubicBezTo>
                  <a:cubicBezTo>
                    <a:pt x="448" y="189"/>
                    <a:pt x="451" y="189"/>
                    <a:pt x="450" y="188"/>
                  </a:cubicBezTo>
                  <a:cubicBezTo>
                    <a:pt x="450" y="186"/>
                    <a:pt x="448" y="186"/>
                    <a:pt x="447" y="186"/>
                  </a:cubicBezTo>
                  <a:cubicBezTo>
                    <a:pt x="443" y="184"/>
                    <a:pt x="440" y="183"/>
                    <a:pt x="438" y="187"/>
                  </a:cubicBezTo>
                  <a:cubicBezTo>
                    <a:pt x="437" y="191"/>
                    <a:pt x="436" y="194"/>
                    <a:pt x="434" y="197"/>
                  </a:cubicBezTo>
                  <a:cubicBezTo>
                    <a:pt x="432" y="200"/>
                    <a:pt x="429" y="203"/>
                    <a:pt x="426" y="205"/>
                  </a:cubicBezTo>
                  <a:cubicBezTo>
                    <a:pt x="423" y="207"/>
                    <a:pt x="420" y="209"/>
                    <a:pt x="417" y="210"/>
                  </a:cubicBezTo>
                  <a:cubicBezTo>
                    <a:pt x="414" y="211"/>
                    <a:pt x="412" y="212"/>
                    <a:pt x="410" y="214"/>
                  </a:cubicBezTo>
                  <a:cubicBezTo>
                    <a:pt x="408" y="217"/>
                    <a:pt x="407" y="220"/>
                    <a:pt x="404" y="222"/>
                  </a:cubicBezTo>
                  <a:cubicBezTo>
                    <a:pt x="402" y="224"/>
                    <a:pt x="399" y="226"/>
                    <a:pt x="397" y="228"/>
                  </a:cubicBezTo>
                  <a:cubicBezTo>
                    <a:pt x="393" y="230"/>
                    <a:pt x="394" y="233"/>
                    <a:pt x="393" y="236"/>
                  </a:cubicBezTo>
                  <a:cubicBezTo>
                    <a:pt x="392" y="240"/>
                    <a:pt x="393" y="242"/>
                    <a:pt x="395" y="245"/>
                  </a:cubicBezTo>
                  <a:cubicBezTo>
                    <a:pt x="398" y="247"/>
                    <a:pt x="398" y="251"/>
                    <a:pt x="400" y="254"/>
                  </a:cubicBezTo>
                  <a:cubicBezTo>
                    <a:pt x="402" y="256"/>
                    <a:pt x="404" y="257"/>
                    <a:pt x="405" y="260"/>
                  </a:cubicBezTo>
                  <a:cubicBezTo>
                    <a:pt x="406" y="261"/>
                    <a:pt x="406" y="263"/>
                    <a:pt x="406" y="264"/>
                  </a:cubicBezTo>
                  <a:cubicBezTo>
                    <a:pt x="407" y="266"/>
                    <a:pt x="407" y="267"/>
                    <a:pt x="407" y="268"/>
                  </a:cubicBezTo>
                  <a:cubicBezTo>
                    <a:pt x="407" y="269"/>
                    <a:pt x="407" y="270"/>
                    <a:pt x="407" y="271"/>
                  </a:cubicBezTo>
                  <a:cubicBezTo>
                    <a:pt x="407" y="273"/>
                    <a:pt x="408" y="274"/>
                    <a:pt x="408" y="276"/>
                  </a:cubicBezTo>
                  <a:cubicBezTo>
                    <a:pt x="408" y="278"/>
                    <a:pt x="405" y="279"/>
                    <a:pt x="403" y="278"/>
                  </a:cubicBezTo>
                  <a:cubicBezTo>
                    <a:pt x="400" y="278"/>
                    <a:pt x="399" y="275"/>
                    <a:pt x="397" y="274"/>
                  </a:cubicBezTo>
                  <a:cubicBezTo>
                    <a:pt x="396" y="273"/>
                    <a:pt x="394" y="273"/>
                    <a:pt x="394" y="274"/>
                  </a:cubicBezTo>
                  <a:cubicBezTo>
                    <a:pt x="393" y="275"/>
                    <a:pt x="394" y="275"/>
                    <a:pt x="394" y="275"/>
                  </a:cubicBezTo>
                  <a:cubicBezTo>
                    <a:pt x="395" y="276"/>
                    <a:pt x="395" y="275"/>
                    <a:pt x="395" y="276"/>
                  </a:cubicBezTo>
                  <a:cubicBezTo>
                    <a:pt x="395" y="277"/>
                    <a:pt x="393" y="278"/>
                    <a:pt x="392" y="278"/>
                  </a:cubicBezTo>
                  <a:cubicBezTo>
                    <a:pt x="390" y="278"/>
                    <a:pt x="388" y="276"/>
                    <a:pt x="386" y="275"/>
                  </a:cubicBezTo>
                  <a:cubicBezTo>
                    <a:pt x="384" y="274"/>
                    <a:pt x="381" y="271"/>
                    <a:pt x="379" y="270"/>
                  </a:cubicBezTo>
                  <a:cubicBezTo>
                    <a:pt x="377" y="268"/>
                    <a:pt x="374" y="268"/>
                    <a:pt x="371" y="267"/>
                  </a:cubicBezTo>
                  <a:cubicBezTo>
                    <a:pt x="369" y="266"/>
                    <a:pt x="368" y="264"/>
                    <a:pt x="367" y="266"/>
                  </a:cubicBezTo>
                  <a:cubicBezTo>
                    <a:pt x="367" y="267"/>
                    <a:pt x="368" y="268"/>
                    <a:pt x="367" y="269"/>
                  </a:cubicBezTo>
                  <a:cubicBezTo>
                    <a:pt x="367" y="269"/>
                    <a:pt x="365" y="269"/>
                    <a:pt x="364" y="269"/>
                  </a:cubicBezTo>
                  <a:cubicBezTo>
                    <a:pt x="363" y="269"/>
                    <a:pt x="363" y="270"/>
                    <a:pt x="362" y="271"/>
                  </a:cubicBezTo>
                  <a:cubicBezTo>
                    <a:pt x="362" y="271"/>
                    <a:pt x="361" y="273"/>
                    <a:pt x="360" y="273"/>
                  </a:cubicBezTo>
                  <a:cubicBezTo>
                    <a:pt x="360" y="273"/>
                    <a:pt x="360" y="268"/>
                    <a:pt x="360" y="268"/>
                  </a:cubicBezTo>
                  <a:cubicBezTo>
                    <a:pt x="361" y="266"/>
                    <a:pt x="363" y="267"/>
                    <a:pt x="364" y="266"/>
                  </a:cubicBezTo>
                  <a:cubicBezTo>
                    <a:pt x="365" y="266"/>
                    <a:pt x="367" y="265"/>
                    <a:pt x="366" y="264"/>
                  </a:cubicBezTo>
                  <a:cubicBezTo>
                    <a:pt x="366" y="263"/>
                    <a:pt x="363" y="264"/>
                    <a:pt x="362" y="264"/>
                  </a:cubicBezTo>
                  <a:cubicBezTo>
                    <a:pt x="360" y="264"/>
                    <a:pt x="359" y="262"/>
                    <a:pt x="357" y="261"/>
                  </a:cubicBezTo>
                  <a:cubicBezTo>
                    <a:pt x="355" y="260"/>
                    <a:pt x="355" y="259"/>
                    <a:pt x="354" y="257"/>
                  </a:cubicBezTo>
                  <a:cubicBezTo>
                    <a:pt x="353" y="254"/>
                    <a:pt x="349" y="251"/>
                    <a:pt x="346" y="250"/>
                  </a:cubicBezTo>
                  <a:cubicBezTo>
                    <a:pt x="343" y="249"/>
                    <a:pt x="340" y="246"/>
                    <a:pt x="337" y="248"/>
                  </a:cubicBezTo>
                  <a:cubicBezTo>
                    <a:pt x="335" y="250"/>
                    <a:pt x="337" y="251"/>
                    <a:pt x="336" y="254"/>
                  </a:cubicBezTo>
                  <a:cubicBezTo>
                    <a:pt x="336" y="256"/>
                    <a:pt x="336" y="257"/>
                    <a:pt x="335" y="259"/>
                  </a:cubicBezTo>
                  <a:cubicBezTo>
                    <a:pt x="333" y="260"/>
                    <a:pt x="332" y="260"/>
                    <a:pt x="331" y="260"/>
                  </a:cubicBezTo>
                  <a:cubicBezTo>
                    <a:pt x="330" y="260"/>
                    <a:pt x="330" y="259"/>
                    <a:pt x="329" y="260"/>
                  </a:cubicBezTo>
                  <a:cubicBezTo>
                    <a:pt x="328" y="260"/>
                    <a:pt x="329" y="261"/>
                    <a:pt x="329" y="261"/>
                  </a:cubicBezTo>
                  <a:cubicBezTo>
                    <a:pt x="330" y="263"/>
                    <a:pt x="331" y="262"/>
                    <a:pt x="331" y="265"/>
                  </a:cubicBezTo>
                  <a:cubicBezTo>
                    <a:pt x="331" y="264"/>
                    <a:pt x="330" y="265"/>
                    <a:pt x="330" y="265"/>
                  </a:cubicBezTo>
                  <a:cubicBezTo>
                    <a:pt x="330" y="266"/>
                    <a:pt x="330" y="267"/>
                    <a:pt x="330" y="268"/>
                  </a:cubicBezTo>
                  <a:cubicBezTo>
                    <a:pt x="331" y="269"/>
                    <a:pt x="332" y="269"/>
                    <a:pt x="333" y="270"/>
                  </a:cubicBezTo>
                  <a:cubicBezTo>
                    <a:pt x="334" y="270"/>
                    <a:pt x="335" y="272"/>
                    <a:pt x="335" y="273"/>
                  </a:cubicBezTo>
                  <a:cubicBezTo>
                    <a:pt x="336" y="276"/>
                    <a:pt x="338" y="278"/>
                    <a:pt x="339" y="281"/>
                  </a:cubicBezTo>
                  <a:cubicBezTo>
                    <a:pt x="341" y="283"/>
                    <a:pt x="342" y="285"/>
                    <a:pt x="344" y="285"/>
                  </a:cubicBezTo>
                  <a:cubicBezTo>
                    <a:pt x="345" y="286"/>
                    <a:pt x="348" y="287"/>
                    <a:pt x="349" y="285"/>
                  </a:cubicBezTo>
                  <a:cubicBezTo>
                    <a:pt x="350" y="285"/>
                    <a:pt x="351" y="286"/>
                    <a:pt x="352" y="285"/>
                  </a:cubicBezTo>
                  <a:cubicBezTo>
                    <a:pt x="353" y="285"/>
                    <a:pt x="353" y="283"/>
                    <a:pt x="354" y="282"/>
                  </a:cubicBezTo>
                  <a:cubicBezTo>
                    <a:pt x="355" y="283"/>
                    <a:pt x="355" y="284"/>
                    <a:pt x="355" y="285"/>
                  </a:cubicBezTo>
                  <a:cubicBezTo>
                    <a:pt x="356" y="286"/>
                    <a:pt x="357" y="285"/>
                    <a:pt x="357" y="287"/>
                  </a:cubicBezTo>
                  <a:cubicBezTo>
                    <a:pt x="358" y="288"/>
                    <a:pt x="359" y="289"/>
                    <a:pt x="359" y="290"/>
                  </a:cubicBezTo>
                  <a:cubicBezTo>
                    <a:pt x="359" y="291"/>
                    <a:pt x="357" y="290"/>
                    <a:pt x="357" y="291"/>
                  </a:cubicBezTo>
                  <a:cubicBezTo>
                    <a:pt x="357" y="293"/>
                    <a:pt x="360" y="296"/>
                    <a:pt x="360" y="297"/>
                  </a:cubicBezTo>
                  <a:cubicBezTo>
                    <a:pt x="361" y="300"/>
                    <a:pt x="361" y="302"/>
                    <a:pt x="359" y="304"/>
                  </a:cubicBezTo>
                  <a:cubicBezTo>
                    <a:pt x="358" y="307"/>
                    <a:pt x="356" y="306"/>
                    <a:pt x="354" y="306"/>
                  </a:cubicBezTo>
                  <a:cubicBezTo>
                    <a:pt x="350" y="307"/>
                    <a:pt x="352" y="309"/>
                    <a:pt x="349" y="310"/>
                  </a:cubicBezTo>
                  <a:cubicBezTo>
                    <a:pt x="347" y="312"/>
                    <a:pt x="345" y="311"/>
                    <a:pt x="344" y="309"/>
                  </a:cubicBezTo>
                  <a:cubicBezTo>
                    <a:pt x="342" y="308"/>
                    <a:pt x="341" y="307"/>
                    <a:pt x="339" y="307"/>
                  </a:cubicBezTo>
                  <a:cubicBezTo>
                    <a:pt x="338" y="307"/>
                    <a:pt x="338" y="306"/>
                    <a:pt x="337" y="306"/>
                  </a:cubicBezTo>
                  <a:cubicBezTo>
                    <a:pt x="337" y="306"/>
                    <a:pt x="337" y="306"/>
                    <a:pt x="337" y="306"/>
                  </a:cubicBezTo>
                  <a:cubicBezTo>
                    <a:pt x="337" y="306"/>
                    <a:pt x="337" y="307"/>
                    <a:pt x="336" y="306"/>
                  </a:cubicBezTo>
                  <a:cubicBezTo>
                    <a:pt x="336" y="305"/>
                    <a:pt x="334" y="306"/>
                    <a:pt x="333" y="306"/>
                  </a:cubicBezTo>
                  <a:cubicBezTo>
                    <a:pt x="332" y="305"/>
                    <a:pt x="331" y="304"/>
                    <a:pt x="330" y="304"/>
                  </a:cubicBezTo>
                  <a:cubicBezTo>
                    <a:pt x="330" y="304"/>
                    <a:pt x="323" y="301"/>
                    <a:pt x="325" y="300"/>
                  </a:cubicBezTo>
                  <a:cubicBezTo>
                    <a:pt x="325" y="299"/>
                    <a:pt x="324" y="299"/>
                    <a:pt x="324" y="298"/>
                  </a:cubicBezTo>
                  <a:cubicBezTo>
                    <a:pt x="324" y="297"/>
                    <a:pt x="325" y="297"/>
                    <a:pt x="324" y="296"/>
                  </a:cubicBezTo>
                  <a:cubicBezTo>
                    <a:pt x="324" y="295"/>
                    <a:pt x="324" y="295"/>
                    <a:pt x="324" y="294"/>
                  </a:cubicBezTo>
                  <a:cubicBezTo>
                    <a:pt x="323" y="293"/>
                    <a:pt x="322" y="292"/>
                    <a:pt x="322" y="292"/>
                  </a:cubicBezTo>
                  <a:cubicBezTo>
                    <a:pt x="320" y="292"/>
                    <a:pt x="321" y="292"/>
                    <a:pt x="320" y="293"/>
                  </a:cubicBezTo>
                  <a:cubicBezTo>
                    <a:pt x="320" y="293"/>
                    <a:pt x="321" y="294"/>
                    <a:pt x="320" y="294"/>
                  </a:cubicBezTo>
                  <a:cubicBezTo>
                    <a:pt x="319" y="294"/>
                    <a:pt x="319" y="293"/>
                    <a:pt x="319" y="293"/>
                  </a:cubicBezTo>
                  <a:cubicBezTo>
                    <a:pt x="318" y="292"/>
                    <a:pt x="318" y="290"/>
                    <a:pt x="317" y="289"/>
                  </a:cubicBezTo>
                  <a:cubicBezTo>
                    <a:pt x="317" y="288"/>
                    <a:pt x="314" y="283"/>
                    <a:pt x="311" y="285"/>
                  </a:cubicBezTo>
                  <a:cubicBezTo>
                    <a:pt x="312" y="286"/>
                    <a:pt x="311" y="286"/>
                    <a:pt x="312" y="287"/>
                  </a:cubicBezTo>
                  <a:cubicBezTo>
                    <a:pt x="311" y="287"/>
                    <a:pt x="310" y="287"/>
                    <a:pt x="310" y="287"/>
                  </a:cubicBezTo>
                  <a:cubicBezTo>
                    <a:pt x="307" y="288"/>
                    <a:pt x="308" y="289"/>
                    <a:pt x="306" y="287"/>
                  </a:cubicBezTo>
                  <a:cubicBezTo>
                    <a:pt x="305" y="285"/>
                    <a:pt x="304" y="286"/>
                    <a:pt x="303" y="284"/>
                  </a:cubicBezTo>
                  <a:cubicBezTo>
                    <a:pt x="302" y="284"/>
                    <a:pt x="302" y="283"/>
                    <a:pt x="301" y="283"/>
                  </a:cubicBezTo>
                  <a:cubicBezTo>
                    <a:pt x="301" y="282"/>
                    <a:pt x="300" y="282"/>
                    <a:pt x="300" y="282"/>
                  </a:cubicBezTo>
                  <a:cubicBezTo>
                    <a:pt x="299" y="280"/>
                    <a:pt x="300" y="280"/>
                    <a:pt x="298" y="279"/>
                  </a:cubicBezTo>
                  <a:cubicBezTo>
                    <a:pt x="297" y="279"/>
                    <a:pt x="296" y="279"/>
                    <a:pt x="296" y="278"/>
                  </a:cubicBezTo>
                  <a:cubicBezTo>
                    <a:pt x="296" y="277"/>
                    <a:pt x="296" y="278"/>
                    <a:pt x="297" y="277"/>
                  </a:cubicBezTo>
                  <a:cubicBezTo>
                    <a:pt x="297" y="276"/>
                    <a:pt x="300" y="274"/>
                    <a:pt x="298" y="273"/>
                  </a:cubicBezTo>
                  <a:cubicBezTo>
                    <a:pt x="298" y="272"/>
                    <a:pt x="297" y="272"/>
                    <a:pt x="297" y="271"/>
                  </a:cubicBezTo>
                  <a:cubicBezTo>
                    <a:pt x="297" y="271"/>
                    <a:pt x="297" y="270"/>
                    <a:pt x="297" y="270"/>
                  </a:cubicBezTo>
                  <a:cubicBezTo>
                    <a:pt x="296" y="268"/>
                    <a:pt x="296" y="269"/>
                    <a:pt x="297" y="267"/>
                  </a:cubicBezTo>
                  <a:cubicBezTo>
                    <a:pt x="298" y="265"/>
                    <a:pt x="299" y="265"/>
                    <a:pt x="298" y="262"/>
                  </a:cubicBezTo>
                  <a:cubicBezTo>
                    <a:pt x="297" y="261"/>
                    <a:pt x="297" y="260"/>
                    <a:pt x="296" y="259"/>
                  </a:cubicBezTo>
                  <a:cubicBezTo>
                    <a:pt x="296" y="259"/>
                    <a:pt x="295" y="259"/>
                    <a:pt x="295" y="258"/>
                  </a:cubicBezTo>
                  <a:cubicBezTo>
                    <a:pt x="294" y="257"/>
                    <a:pt x="296" y="257"/>
                    <a:pt x="296" y="255"/>
                  </a:cubicBezTo>
                  <a:cubicBezTo>
                    <a:pt x="296" y="255"/>
                    <a:pt x="295" y="254"/>
                    <a:pt x="295" y="254"/>
                  </a:cubicBezTo>
                  <a:cubicBezTo>
                    <a:pt x="295" y="254"/>
                    <a:pt x="295" y="253"/>
                    <a:pt x="295" y="252"/>
                  </a:cubicBezTo>
                  <a:cubicBezTo>
                    <a:pt x="295" y="252"/>
                    <a:pt x="294" y="252"/>
                    <a:pt x="293" y="251"/>
                  </a:cubicBezTo>
                  <a:cubicBezTo>
                    <a:pt x="293" y="250"/>
                    <a:pt x="293" y="249"/>
                    <a:pt x="293" y="249"/>
                  </a:cubicBezTo>
                  <a:cubicBezTo>
                    <a:pt x="294" y="247"/>
                    <a:pt x="293" y="247"/>
                    <a:pt x="292" y="246"/>
                  </a:cubicBezTo>
                  <a:cubicBezTo>
                    <a:pt x="291" y="244"/>
                    <a:pt x="290" y="243"/>
                    <a:pt x="289" y="242"/>
                  </a:cubicBezTo>
                  <a:cubicBezTo>
                    <a:pt x="289" y="241"/>
                    <a:pt x="289" y="240"/>
                    <a:pt x="288" y="240"/>
                  </a:cubicBezTo>
                  <a:cubicBezTo>
                    <a:pt x="287" y="239"/>
                    <a:pt x="287" y="240"/>
                    <a:pt x="286" y="239"/>
                  </a:cubicBezTo>
                  <a:cubicBezTo>
                    <a:pt x="287" y="238"/>
                    <a:pt x="289" y="238"/>
                    <a:pt x="290" y="238"/>
                  </a:cubicBezTo>
                  <a:cubicBezTo>
                    <a:pt x="291" y="235"/>
                    <a:pt x="292" y="236"/>
                    <a:pt x="294" y="236"/>
                  </a:cubicBezTo>
                  <a:cubicBezTo>
                    <a:pt x="294" y="235"/>
                    <a:pt x="293" y="235"/>
                    <a:pt x="294" y="234"/>
                  </a:cubicBezTo>
                  <a:cubicBezTo>
                    <a:pt x="294" y="233"/>
                    <a:pt x="295" y="233"/>
                    <a:pt x="295" y="232"/>
                  </a:cubicBezTo>
                  <a:cubicBezTo>
                    <a:pt x="296" y="231"/>
                    <a:pt x="296" y="229"/>
                    <a:pt x="295" y="227"/>
                  </a:cubicBezTo>
                  <a:cubicBezTo>
                    <a:pt x="295" y="227"/>
                    <a:pt x="294" y="226"/>
                    <a:pt x="294" y="225"/>
                  </a:cubicBezTo>
                  <a:cubicBezTo>
                    <a:pt x="294" y="225"/>
                    <a:pt x="295" y="224"/>
                    <a:pt x="295" y="224"/>
                  </a:cubicBezTo>
                  <a:cubicBezTo>
                    <a:pt x="295" y="223"/>
                    <a:pt x="293" y="223"/>
                    <a:pt x="294" y="221"/>
                  </a:cubicBezTo>
                  <a:cubicBezTo>
                    <a:pt x="295" y="218"/>
                    <a:pt x="299" y="226"/>
                    <a:pt x="299" y="224"/>
                  </a:cubicBezTo>
                  <a:cubicBezTo>
                    <a:pt x="299" y="223"/>
                    <a:pt x="298" y="222"/>
                    <a:pt x="298" y="222"/>
                  </a:cubicBezTo>
                  <a:cubicBezTo>
                    <a:pt x="298" y="221"/>
                    <a:pt x="298" y="220"/>
                    <a:pt x="298" y="219"/>
                  </a:cubicBezTo>
                  <a:cubicBezTo>
                    <a:pt x="298" y="219"/>
                    <a:pt x="297" y="218"/>
                    <a:pt x="297" y="218"/>
                  </a:cubicBezTo>
                  <a:cubicBezTo>
                    <a:pt x="297" y="217"/>
                    <a:pt x="297" y="216"/>
                    <a:pt x="297" y="215"/>
                  </a:cubicBezTo>
                  <a:cubicBezTo>
                    <a:pt x="297" y="214"/>
                    <a:pt x="295" y="214"/>
                    <a:pt x="294" y="213"/>
                  </a:cubicBezTo>
                  <a:cubicBezTo>
                    <a:pt x="294" y="212"/>
                    <a:pt x="295" y="211"/>
                    <a:pt x="294" y="210"/>
                  </a:cubicBezTo>
                  <a:cubicBezTo>
                    <a:pt x="294" y="209"/>
                    <a:pt x="293" y="209"/>
                    <a:pt x="293" y="208"/>
                  </a:cubicBezTo>
                  <a:cubicBezTo>
                    <a:pt x="291" y="206"/>
                    <a:pt x="290" y="205"/>
                    <a:pt x="289" y="204"/>
                  </a:cubicBezTo>
                  <a:cubicBezTo>
                    <a:pt x="287" y="202"/>
                    <a:pt x="285" y="201"/>
                    <a:pt x="284" y="200"/>
                  </a:cubicBezTo>
                  <a:cubicBezTo>
                    <a:pt x="283" y="200"/>
                    <a:pt x="284" y="199"/>
                    <a:pt x="283" y="198"/>
                  </a:cubicBezTo>
                  <a:cubicBezTo>
                    <a:pt x="282" y="198"/>
                    <a:pt x="281" y="199"/>
                    <a:pt x="280" y="199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79" y="199"/>
                    <a:pt x="279" y="199"/>
                    <a:pt x="278" y="198"/>
                  </a:cubicBezTo>
                  <a:cubicBezTo>
                    <a:pt x="277" y="198"/>
                    <a:pt x="278" y="197"/>
                    <a:pt x="277" y="196"/>
                  </a:cubicBezTo>
                  <a:cubicBezTo>
                    <a:pt x="276" y="196"/>
                    <a:pt x="275" y="196"/>
                    <a:pt x="274" y="195"/>
                  </a:cubicBezTo>
                  <a:cubicBezTo>
                    <a:pt x="272" y="195"/>
                    <a:pt x="269" y="195"/>
                    <a:pt x="268" y="194"/>
                  </a:cubicBezTo>
                  <a:cubicBezTo>
                    <a:pt x="269" y="192"/>
                    <a:pt x="272" y="194"/>
                    <a:pt x="274" y="192"/>
                  </a:cubicBezTo>
                  <a:cubicBezTo>
                    <a:pt x="274" y="191"/>
                    <a:pt x="272" y="191"/>
                    <a:pt x="272" y="190"/>
                  </a:cubicBezTo>
                  <a:cubicBezTo>
                    <a:pt x="272" y="190"/>
                    <a:pt x="274" y="190"/>
                    <a:pt x="274" y="190"/>
                  </a:cubicBezTo>
                  <a:cubicBezTo>
                    <a:pt x="275" y="189"/>
                    <a:pt x="275" y="189"/>
                    <a:pt x="274" y="188"/>
                  </a:cubicBezTo>
                  <a:cubicBezTo>
                    <a:pt x="274" y="188"/>
                    <a:pt x="273" y="186"/>
                    <a:pt x="273" y="186"/>
                  </a:cubicBezTo>
                  <a:cubicBezTo>
                    <a:pt x="273" y="186"/>
                    <a:pt x="273" y="187"/>
                    <a:pt x="272" y="187"/>
                  </a:cubicBezTo>
                  <a:cubicBezTo>
                    <a:pt x="271" y="187"/>
                    <a:pt x="269" y="187"/>
                    <a:pt x="268" y="186"/>
                  </a:cubicBezTo>
                  <a:cubicBezTo>
                    <a:pt x="267" y="186"/>
                    <a:pt x="267" y="185"/>
                    <a:pt x="265" y="185"/>
                  </a:cubicBezTo>
                  <a:cubicBezTo>
                    <a:pt x="264" y="185"/>
                    <a:pt x="262" y="185"/>
                    <a:pt x="261" y="184"/>
                  </a:cubicBezTo>
                  <a:cubicBezTo>
                    <a:pt x="261" y="183"/>
                    <a:pt x="266" y="183"/>
                    <a:pt x="267" y="183"/>
                  </a:cubicBezTo>
                  <a:cubicBezTo>
                    <a:pt x="267" y="183"/>
                    <a:pt x="271" y="185"/>
                    <a:pt x="271" y="183"/>
                  </a:cubicBezTo>
                  <a:cubicBezTo>
                    <a:pt x="271" y="181"/>
                    <a:pt x="266" y="181"/>
                    <a:pt x="265" y="181"/>
                  </a:cubicBezTo>
                  <a:cubicBezTo>
                    <a:pt x="263" y="182"/>
                    <a:pt x="260" y="184"/>
                    <a:pt x="259" y="181"/>
                  </a:cubicBezTo>
                  <a:cubicBezTo>
                    <a:pt x="260" y="181"/>
                    <a:pt x="261" y="181"/>
                    <a:pt x="262" y="181"/>
                  </a:cubicBezTo>
                  <a:cubicBezTo>
                    <a:pt x="262" y="180"/>
                    <a:pt x="262" y="180"/>
                    <a:pt x="263" y="179"/>
                  </a:cubicBezTo>
                  <a:cubicBezTo>
                    <a:pt x="264" y="178"/>
                    <a:pt x="265" y="180"/>
                    <a:pt x="267" y="179"/>
                  </a:cubicBezTo>
                  <a:cubicBezTo>
                    <a:pt x="269" y="178"/>
                    <a:pt x="266" y="177"/>
                    <a:pt x="265" y="177"/>
                  </a:cubicBezTo>
                  <a:cubicBezTo>
                    <a:pt x="263" y="177"/>
                    <a:pt x="262" y="177"/>
                    <a:pt x="260" y="176"/>
                  </a:cubicBezTo>
                  <a:cubicBezTo>
                    <a:pt x="260" y="176"/>
                    <a:pt x="258" y="176"/>
                    <a:pt x="258" y="175"/>
                  </a:cubicBezTo>
                  <a:cubicBezTo>
                    <a:pt x="257" y="174"/>
                    <a:pt x="258" y="175"/>
                    <a:pt x="258" y="174"/>
                  </a:cubicBezTo>
                  <a:cubicBezTo>
                    <a:pt x="259" y="173"/>
                    <a:pt x="259" y="173"/>
                    <a:pt x="257" y="172"/>
                  </a:cubicBezTo>
                  <a:cubicBezTo>
                    <a:pt x="254" y="170"/>
                    <a:pt x="254" y="167"/>
                    <a:pt x="249" y="166"/>
                  </a:cubicBezTo>
                  <a:cubicBezTo>
                    <a:pt x="252" y="165"/>
                    <a:pt x="251" y="165"/>
                    <a:pt x="249" y="164"/>
                  </a:cubicBezTo>
                  <a:cubicBezTo>
                    <a:pt x="252" y="163"/>
                    <a:pt x="253" y="161"/>
                    <a:pt x="251" y="160"/>
                  </a:cubicBezTo>
                  <a:cubicBezTo>
                    <a:pt x="250" y="159"/>
                    <a:pt x="249" y="159"/>
                    <a:pt x="249" y="158"/>
                  </a:cubicBezTo>
                  <a:cubicBezTo>
                    <a:pt x="248" y="158"/>
                    <a:pt x="248" y="157"/>
                    <a:pt x="247" y="156"/>
                  </a:cubicBezTo>
                  <a:cubicBezTo>
                    <a:pt x="245" y="155"/>
                    <a:pt x="244" y="155"/>
                    <a:pt x="242" y="155"/>
                  </a:cubicBezTo>
                  <a:cubicBezTo>
                    <a:pt x="241" y="155"/>
                    <a:pt x="239" y="155"/>
                    <a:pt x="239" y="153"/>
                  </a:cubicBezTo>
                  <a:cubicBezTo>
                    <a:pt x="240" y="152"/>
                    <a:pt x="243" y="153"/>
                    <a:pt x="244" y="153"/>
                  </a:cubicBezTo>
                  <a:cubicBezTo>
                    <a:pt x="247" y="154"/>
                    <a:pt x="248" y="153"/>
                    <a:pt x="250" y="154"/>
                  </a:cubicBezTo>
                  <a:cubicBezTo>
                    <a:pt x="252" y="154"/>
                    <a:pt x="253" y="155"/>
                    <a:pt x="255" y="155"/>
                  </a:cubicBezTo>
                  <a:cubicBezTo>
                    <a:pt x="256" y="156"/>
                    <a:pt x="259" y="155"/>
                    <a:pt x="260" y="156"/>
                  </a:cubicBezTo>
                  <a:cubicBezTo>
                    <a:pt x="262" y="157"/>
                    <a:pt x="256" y="158"/>
                    <a:pt x="256" y="160"/>
                  </a:cubicBezTo>
                  <a:cubicBezTo>
                    <a:pt x="256" y="163"/>
                    <a:pt x="262" y="167"/>
                    <a:pt x="264" y="169"/>
                  </a:cubicBezTo>
                  <a:cubicBezTo>
                    <a:pt x="265" y="170"/>
                    <a:pt x="270" y="177"/>
                    <a:pt x="272" y="174"/>
                  </a:cubicBezTo>
                  <a:cubicBezTo>
                    <a:pt x="273" y="173"/>
                    <a:pt x="270" y="170"/>
                    <a:pt x="273" y="170"/>
                  </a:cubicBezTo>
                  <a:cubicBezTo>
                    <a:pt x="274" y="170"/>
                    <a:pt x="276" y="172"/>
                    <a:pt x="276" y="173"/>
                  </a:cubicBezTo>
                  <a:cubicBezTo>
                    <a:pt x="277" y="174"/>
                    <a:pt x="276" y="175"/>
                    <a:pt x="278" y="176"/>
                  </a:cubicBezTo>
                  <a:cubicBezTo>
                    <a:pt x="279" y="176"/>
                    <a:pt x="280" y="177"/>
                    <a:pt x="282" y="176"/>
                  </a:cubicBezTo>
                  <a:cubicBezTo>
                    <a:pt x="282" y="175"/>
                    <a:pt x="281" y="173"/>
                    <a:pt x="283" y="172"/>
                  </a:cubicBezTo>
                  <a:cubicBezTo>
                    <a:pt x="283" y="172"/>
                    <a:pt x="283" y="174"/>
                    <a:pt x="283" y="175"/>
                  </a:cubicBezTo>
                  <a:cubicBezTo>
                    <a:pt x="283" y="176"/>
                    <a:pt x="284" y="176"/>
                    <a:pt x="285" y="177"/>
                  </a:cubicBezTo>
                  <a:cubicBezTo>
                    <a:pt x="287" y="177"/>
                    <a:pt x="290" y="177"/>
                    <a:pt x="291" y="179"/>
                  </a:cubicBezTo>
                  <a:cubicBezTo>
                    <a:pt x="290" y="179"/>
                    <a:pt x="288" y="179"/>
                    <a:pt x="288" y="180"/>
                  </a:cubicBezTo>
                  <a:cubicBezTo>
                    <a:pt x="288" y="181"/>
                    <a:pt x="289" y="183"/>
                    <a:pt x="290" y="184"/>
                  </a:cubicBezTo>
                  <a:cubicBezTo>
                    <a:pt x="292" y="185"/>
                    <a:pt x="293" y="182"/>
                    <a:pt x="295" y="181"/>
                  </a:cubicBezTo>
                  <a:cubicBezTo>
                    <a:pt x="298" y="179"/>
                    <a:pt x="300" y="183"/>
                    <a:pt x="302" y="185"/>
                  </a:cubicBezTo>
                  <a:cubicBezTo>
                    <a:pt x="305" y="187"/>
                    <a:pt x="308" y="190"/>
                    <a:pt x="311" y="191"/>
                  </a:cubicBezTo>
                  <a:cubicBezTo>
                    <a:pt x="317" y="193"/>
                    <a:pt x="324" y="196"/>
                    <a:pt x="330" y="196"/>
                  </a:cubicBezTo>
                  <a:cubicBezTo>
                    <a:pt x="336" y="196"/>
                    <a:pt x="343" y="197"/>
                    <a:pt x="348" y="201"/>
                  </a:cubicBezTo>
                  <a:cubicBezTo>
                    <a:pt x="351" y="203"/>
                    <a:pt x="352" y="204"/>
                    <a:pt x="355" y="205"/>
                  </a:cubicBezTo>
                  <a:cubicBezTo>
                    <a:pt x="359" y="206"/>
                    <a:pt x="362" y="206"/>
                    <a:pt x="365" y="207"/>
                  </a:cubicBezTo>
                  <a:cubicBezTo>
                    <a:pt x="369" y="207"/>
                    <a:pt x="371" y="207"/>
                    <a:pt x="375" y="205"/>
                  </a:cubicBezTo>
                  <a:cubicBezTo>
                    <a:pt x="378" y="204"/>
                    <a:pt x="381" y="205"/>
                    <a:pt x="384" y="204"/>
                  </a:cubicBezTo>
                  <a:cubicBezTo>
                    <a:pt x="386" y="203"/>
                    <a:pt x="388" y="201"/>
                    <a:pt x="391" y="200"/>
                  </a:cubicBezTo>
                  <a:cubicBezTo>
                    <a:pt x="393" y="199"/>
                    <a:pt x="396" y="198"/>
                    <a:pt x="398" y="197"/>
                  </a:cubicBezTo>
                  <a:cubicBezTo>
                    <a:pt x="400" y="196"/>
                    <a:pt x="402" y="193"/>
                    <a:pt x="404" y="191"/>
                  </a:cubicBezTo>
                  <a:cubicBezTo>
                    <a:pt x="405" y="191"/>
                    <a:pt x="406" y="191"/>
                    <a:pt x="407" y="190"/>
                  </a:cubicBezTo>
                  <a:cubicBezTo>
                    <a:pt x="408" y="190"/>
                    <a:pt x="409" y="188"/>
                    <a:pt x="409" y="188"/>
                  </a:cubicBezTo>
                  <a:cubicBezTo>
                    <a:pt x="410" y="187"/>
                    <a:pt x="410" y="186"/>
                    <a:pt x="410" y="185"/>
                  </a:cubicBezTo>
                  <a:cubicBezTo>
                    <a:pt x="411" y="185"/>
                    <a:pt x="412" y="184"/>
                    <a:pt x="412" y="183"/>
                  </a:cubicBezTo>
                  <a:cubicBezTo>
                    <a:pt x="412" y="182"/>
                    <a:pt x="412" y="182"/>
                    <a:pt x="413" y="180"/>
                  </a:cubicBezTo>
                  <a:cubicBezTo>
                    <a:pt x="414" y="179"/>
                    <a:pt x="415" y="179"/>
                    <a:pt x="416" y="177"/>
                  </a:cubicBezTo>
                  <a:cubicBezTo>
                    <a:pt x="418" y="175"/>
                    <a:pt x="420" y="172"/>
                    <a:pt x="421" y="169"/>
                  </a:cubicBezTo>
                  <a:cubicBezTo>
                    <a:pt x="422" y="168"/>
                    <a:pt x="423" y="166"/>
                    <a:pt x="423" y="164"/>
                  </a:cubicBezTo>
                  <a:cubicBezTo>
                    <a:pt x="423" y="163"/>
                    <a:pt x="423" y="162"/>
                    <a:pt x="423" y="161"/>
                  </a:cubicBezTo>
                  <a:cubicBezTo>
                    <a:pt x="424" y="160"/>
                    <a:pt x="425" y="156"/>
                    <a:pt x="425" y="155"/>
                  </a:cubicBezTo>
                  <a:cubicBezTo>
                    <a:pt x="425" y="154"/>
                    <a:pt x="424" y="154"/>
                    <a:pt x="424" y="153"/>
                  </a:cubicBezTo>
                  <a:cubicBezTo>
                    <a:pt x="424" y="153"/>
                    <a:pt x="425" y="152"/>
                    <a:pt x="425" y="152"/>
                  </a:cubicBezTo>
                  <a:cubicBezTo>
                    <a:pt x="425" y="152"/>
                    <a:pt x="424" y="150"/>
                    <a:pt x="424" y="150"/>
                  </a:cubicBezTo>
                  <a:cubicBezTo>
                    <a:pt x="423" y="150"/>
                    <a:pt x="423" y="150"/>
                    <a:pt x="423" y="151"/>
                  </a:cubicBezTo>
                  <a:cubicBezTo>
                    <a:pt x="417" y="150"/>
                    <a:pt x="422" y="143"/>
                    <a:pt x="420" y="139"/>
                  </a:cubicBezTo>
                  <a:cubicBezTo>
                    <a:pt x="419" y="138"/>
                    <a:pt x="418" y="138"/>
                    <a:pt x="418" y="136"/>
                  </a:cubicBezTo>
                  <a:cubicBezTo>
                    <a:pt x="418" y="135"/>
                    <a:pt x="418" y="134"/>
                    <a:pt x="418" y="133"/>
                  </a:cubicBezTo>
                  <a:cubicBezTo>
                    <a:pt x="418" y="132"/>
                    <a:pt x="418" y="131"/>
                    <a:pt x="418" y="130"/>
                  </a:cubicBezTo>
                  <a:cubicBezTo>
                    <a:pt x="419" y="129"/>
                    <a:pt x="418" y="125"/>
                    <a:pt x="417" y="124"/>
                  </a:cubicBezTo>
                  <a:cubicBezTo>
                    <a:pt x="416" y="123"/>
                    <a:pt x="415" y="125"/>
                    <a:pt x="414" y="124"/>
                  </a:cubicBezTo>
                  <a:cubicBezTo>
                    <a:pt x="411" y="124"/>
                    <a:pt x="412" y="118"/>
                    <a:pt x="410" y="120"/>
                  </a:cubicBezTo>
                  <a:cubicBezTo>
                    <a:pt x="408" y="120"/>
                    <a:pt x="410" y="122"/>
                    <a:pt x="408" y="123"/>
                  </a:cubicBezTo>
                  <a:cubicBezTo>
                    <a:pt x="407" y="123"/>
                    <a:pt x="405" y="121"/>
                    <a:pt x="405" y="120"/>
                  </a:cubicBezTo>
                  <a:cubicBezTo>
                    <a:pt x="404" y="118"/>
                    <a:pt x="406" y="119"/>
                    <a:pt x="407" y="117"/>
                  </a:cubicBezTo>
                  <a:cubicBezTo>
                    <a:pt x="407" y="116"/>
                    <a:pt x="403" y="113"/>
                    <a:pt x="402" y="112"/>
                  </a:cubicBezTo>
                  <a:cubicBezTo>
                    <a:pt x="400" y="111"/>
                    <a:pt x="398" y="109"/>
                    <a:pt x="397" y="107"/>
                  </a:cubicBezTo>
                  <a:cubicBezTo>
                    <a:pt x="397" y="105"/>
                    <a:pt x="397" y="103"/>
                    <a:pt x="395" y="102"/>
                  </a:cubicBezTo>
                  <a:cubicBezTo>
                    <a:pt x="394" y="100"/>
                    <a:pt x="392" y="101"/>
                    <a:pt x="393" y="103"/>
                  </a:cubicBezTo>
                  <a:cubicBezTo>
                    <a:pt x="393" y="104"/>
                    <a:pt x="394" y="104"/>
                    <a:pt x="394" y="105"/>
                  </a:cubicBezTo>
                  <a:cubicBezTo>
                    <a:pt x="395" y="106"/>
                    <a:pt x="395" y="107"/>
                    <a:pt x="395" y="108"/>
                  </a:cubicBezTo>
                  <a:cubicBezTo>
                    <a:pt x="392" y="107"/>
                    <a:pt x="389" y="107"/>
                    <a:pt x="387" y="104"/>
                  </a:cubicBezTo>
                  <a:cubicBezTo>
                    <a:pt x="386" y="103"/>
                    <a:pt x="384" y="102"/>
                    <a:pt x="383" y="101"/>
                  </a:cubicBezTo>
                  <a:cubicBezTo>
                    <a:pt x="382" y="99"/>
                    <a:pt x="381" y="98"/>
                    <a:pt x="379" y="97"/>
                  </a:cubicBezTo>
                  <a:cubicBezTo>
                    <a:pt x="379" y="97"/>
                    <a:pt x="379" y="97"/>
                    <a:pt x="378" y="97"/>
                  </a:cubicBezTo>
                  <a:cubicBezTo>
                    <a:pt x="378" y="96"/>
                    <a:pt x="378" y="95"/>
                    <a:pt x="377" y="95"/>
                  </a:cubicBezTo>
                  <a:cubicBezTo>
                    <a:pt x="377" y="94"/>
                    <a:pt x="376" y="94"/>
                    <a:pt x="376" y="93"/>
                  </a:cubicBezTo>
                  <a:cubicBezTo>
                    <a:pt x="375" y="93"/>
                    <a:pt x="374" y="92"/>
                    <a:pt x="374" y="92"/>
                  </a:cubicBezTo>
                  <a:cubicBezTo>
                    <a:pt x="373" y="91"/>
                    <a:pt x="374" y="90"/>
                    <a:pt x="373" y="90"/>
                  </a:cubicBezTo>
                  <a:cubicBezTo>
                    <a:pt x="372" y="90"/>
                    <a:pt x="370" y="90"/>
                    <a:pt x="371" y="92"/>
                  </a:cubicBezTo>
                  <a:cubicBezTo>
                    <a:pt x="371" y="93"/>
                    <a:pt x="374" y="92"/>
                    <a:pt x="373" y="94"/>
                  </a:cubicBezTo>
                  <a:cubicBezTo>
                    <a:pt x="372" y="94"/>
                    <a:pt x="371" y="93"/>
                    <a:pt x="370" y="92"/>
                  </a:cubicBezTo>
                  <a:cubicBezTo>
                    <a:pt x="368" y="91"/>
                    <a:pt x="367" y="92"/>
                    <a:pt x="367" y="90"/>
                  </a:cubicBezTo>
                  <a:cubicBezTo>
                    <a:pt x="366" y="89"/>
                    <a:pt x="366" y="88"/>
                    <a:pt x="365" y="87"/>
                  </a:cubicBezTo>
                  <a:cubicBezTo>
                    <a:pt x="364" y="86"/>
                    <a:pt x="364" y="85"/>
                    <a:pt x="363" y="84"/>
                  </a:cubicBezTo>
                  <a:cubicBezTo>
                    <a:pt x="362" y="83"/>
                    <a:pt x="361" y="83"/>
                    <a:pt x="360" y="82"/>
                  </a:cubicBezTo>
                  <a:cubicBezTo>
                    <a:pt x="359" y="81"/>
                    <a:pt x="359" y="80"/>
                    <a:pt x="358" y="78"/>
                  </a:cubicBezTo>
                  <a:cubicBezTo>
                    <a:pt x="356" y="76"/>
                    <a:pt x="354" y="73"/>
                    <a:pt x="352" y="71"/>
                  </a:cubicBezTo>
                  <a:cubicBezTo>
                    <a:pt x="349" y="70"/>
                    <a:pt x="347" y="70"/>
                    <a:pt x="345" y="68"/>
                  </a:cubicBezTo>
                  <a:cubicBezTo>
                    <a:pt x="344" y="66"/>
                    <a:pt x="344" y="66"/>
                    <a:pt x="342" y="65"/>
                  </a:cubicBezTo>
                  <a:cubicBezTo>
                    <a:pt x="341" y="64"/>
                    <a:pt x="340" y="63"/>
                    <a:pt x="339" y="61"/>
                  </a:cubicBezTo>
                  <a:cubicBezTo>
                    <a:pt x="338" y="60"/>
                    <a:pt x="337" y="60"/>
                    <a:pt x="336" y="59"/>
                  </a:cubicBezTo>
                  <a:cubicBezTo>
                    <a:pt x="334" y="59"/>
                    <a:pt x="334" y="57"/>
                    <a:pt x="333" y="56"/>
                  </a:cubicBezTo>
                  <a:cubicBezTo>
                    <a:pt x="330" y="55"/>
                    <a:pt x="327" y="55"/>
                    <a:pt x="326" y="53"/>
                  </a:cubicBezTo>
                  <a:cubicBezTo>
                    <a:pt x="325" y="52"/>
                    <a:pt x="325" y="51"/>
                    <a:pt x="324" y="50"/>
                  </a:cubicBezTo>
                  <a:cubicBezTo>
                    <a:pt x="324" y="50"/>
                    <a:pt x="322" y="50"/>
                    <a:pt x="322" y="49"/>
                  </a:cubicBezTo>
                  <a:cubicBezTo>
                    <a:pt x="320" y="49"/>
                    <a:pt x="319" y="47"/>
                    <a:pt x="318" y="46"/>
                  </a:cubicBezTo>
                  <a:cubicBezTo>
                    <a:pt x="315" y="45"/>
                    <a:pt x="313" y="45"/>
                    <a:pt x="310" y="43"/>
                  </a:cubicBezTo>
                  <a:cubicBezTo>
                    <a:pt x="309" y="42"/>
                    <a:pt x="305" y="40"/>
                    <a:pt x="303" y="42"/>
                  </a:cubicBezTo>
                  <a:cubicBezTo>
                    <a:pt x="303" y="42"/>
                    <a:pt x="306" y="47"/>
                    <a:pt x="304" y="46"/>
                  </a:cubicBezTo>
                  <a:cubicBezTo>
                    <a:pt x="303" y="46"/>
                    <a:pt x="303" y="45"/>
                    <a:pt x="302" y="45"/>
                  </a:cubicBezTo>
                  <a:cubicBezTo>
                    <a:pt x="301" y="45"/>
                    <a:pt x="301" y="45"/>
                    <a:pt x="300" y="46"/>
                  </a:cubicBezTo>
                  <a:cubicBezTo>
                    <a:pt x="299" y="45"/>
                    <a:pt x="300" y="44"/>
                    <a:pt x="298" y="44"/>
                  </a:cubicBezTo>
                  <a:cubicBezTo>
                    <a:pt x="298" y="44"/>
                    <a:pt x="297" y="44"/>
                    <a:pt x="296" y="44"/>
                  </a:cubicBezTo>
                  <a:cubicBezTo>
                    <a:pt x="294" y="43"/>
                    <a:pt x="293" y="42"/>
                    <a:pt x="292" y="41"/>
                  </a:cubicBezTo>
                  <a:cubicBezTo>
                    <a:pt x="291" y="41"/>
                    <a:pt x="290" y="41"/>
                    <a:pt x="289" y="41"/>
                  </a:cubicBezTo>
                  <a:cubicBezTo>
                    <a:pt x="288" y="40"/>
                    <a:pt x="288" y="39"/>
                    <a:pt x="286" y="39"/>
                  </a:cubicBezTo>
                  <a:cubicBezTo>
                    <a:pt x="285" y="39"/>
                    <a:pt x="283" y="39"/>
                    <a:pt x="281" y="39"/>
                  </a:cubicBezTo>
                  <a:cubicBezTo>
                    <a:pt x="280" y="39"/>
                    <a:pt x="279" y="38"/>
                    <a:pt x="279" y="38"/>
                  </a:cubicBezTo>
                  <a:cubicBezTo>
                    <a:pt x="278" y="38"/>
                    <a:pt x="278" y="39"/>
                    <a:pt x="277" y="39"/>
                  </a:cubicBezTo>
                  <a:cubicBezTo>
                    <a:pt x="276" y="40"/>
                    <a:pt x="276" y="39"/>
                    <a:pt x="275" y="39"/>
                  </a:cubicBezTo>
                  <a:cubicBezTo>
                    <a:pt x="274" y="38"/>
                    <a:pt x="275" y="38"/>
                    <a:pt x="274" y="38"/>
                  </a:cubicBezTo>
                  <a:cubicBezTo>
                    <a:pt x="272" y="39"/>
                    <a:pt x="273" y="42"/>
                    <a:pt x="273" y="44"/>
                  </a:cubicBezTo>
                  <a:cubicBezTo>
                    <a:pt x="273" y="46"/>
                    <a:pt x="272" y="47"/>
                    <a:pt x="271" y="49"/>
                  </a:cubicBezTo>
                  <a:cubicBezTo>
                    <a:pt x="270" y="51"/>
                    <a:pt x="269" y="52"/>
                    <a:pt x="266" y="53"/>
                  </a:cubicBezTo>
                  <a:cubicBezTo>
                    <a:pt x="265" y="53"/>
                    <a:pt x="263" y="53"/>
                    <a:pt x="262" y="54"/>
                  </a:cubicBezTo>
                  <a:cubicBezTo>
                    <a:pt x="262" y="55"/>
                    <a:pt x="261" y="61"/>
                    <a:pt x="261" y="57"/>
                  </a:cubicBezTo>
                  <a:cubicBezTo>
                    <a:pt x="260" y="53"/>
                    <a:pt x="263" y="52"/>
                    <a:pt x="266" y="50"/>
                  </a:cubicBezTo>
                  <a:cubicBezTo>
                    <a:pt x="267" y="49"/>
                    <a:pt x="269" y="48"/>
                    <a:pt x="270" y="47"/>
                  </a:cubicBezTo>
                  <a:cubicBezTo>
                    <a:pt x="272" y="44"/>
                    <a:pt x="270" y="45"/>
                    <a:pt x="269" y="45"/>
                  </a:cubicBezTo>
                  <a:cubicBezTo>
                    <a:pt x="269" y="45"/>
                    <a:pt x="269" y="44"/>
                    <a:pt x="269" y="44"/>
                  </a:cubicBezTo>
                  <a:cubicBezTo>
                    <a:pt x="268" y="44"/>
                    <a:pt x="268" y="44"/>
                    <a:pt x="267" y="44"/>
                  </a:cubicBezTo>
                  <a:cubicBezTo>
                    <a:pt x="268" y="42"/>
                    <a:pt x="272" y="41"/>
                    <a:pt x="268" y="41"/>
                  </a:cubicBezTo>
                  <a:cubicBezTo>
                    <a:pt x="265" y="41"/>
                    <a:pt x="266" y="40"/>
                    <a:pt x="268" y="39"/>
                  </a:cubicBezTo>
                  <a:cubicBezTo>
                    <a:pt x="269" y="39"/>
                    <a:pt x="270" y="38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5"/>
                    <a:pt x="270" y="35"/>
                    <a:pt x="270" y="34"/>
                  </a:cubicBezTo>
                  <a:cubicBezTo>
                    <a:pt x="271" y="31"/>
                    <a:pt x="267" y="33"/>
                    <a:pt x="265" y="33"/>
                  </a:cubicBezTo>
                  <a:cubicBezTo>
                    <a:pt x="264" y="34"/>
                    <a:pt x="262" y="34"/>
                    <a:pt x="261" y="35"/>
                  </a:cubicBezTo>
                  <a:cubicBezTo>
                    <a:pt x="260" y="36"/>
                    <a:pt x="260" y="37"/>
                    <a:pt x="260" y="38"/>
                  </a:cubicBezTo>
                  <a:cubicBezTo>
                    <a:pt x="259" y="39"/>
                    <a:pt x="258" y="40"/>
                    <a:pt x="257" y="40"/>
                  </a:cubicBezTo>
                  <a:cubicBezTo>
                    <a:pt x="257" y="39"/>
                    <a:pt x="258" y="37"/>
                    <a:pt x="258" y="36"/>
                  </a:cubicBezTo>
                  <a:cubicBezTo>
                    <a:pt x="259" y="36"/>
                    <a:pt x="262" y="31"/>
                    <a:pt x="262" y="31"/>
                  </a:cubicBezTo>
                  <a:cubicBezTo>
                    <a:pt x="261" y="30"/>
                    <a:pt x="257" y="33"/>
                    <a:pt x="256" y="33"/>
                  </a:cubicBezTo>
                  <a:cubicBezTo>
                    <a:pt x="256" y="32"/>
                    <a:pt x="258" y="31"/>
                    <a:pt x="258" y="30"/>
                  </a:cubicBezTo>
                  <a:cubicBezTo>
                    <a:pt x="257" y="29"/>
                    <a:pt x="256" y="29"/>
                    <a:pt x="255" y="29"/>
                  </a:cubicBezTo>
                  <a:cubicBezTo>
                    <a:pt x="251" y="30"/>
                    <a:pt x="249" y="33"/>
                    <a:pt x="245" y="33"/>
                  </a:cubicBezTo>
                  <a:cubicBezTo>
                    <a:pt x="246" y="31"/>
                    <a:pt x="248" y="31"/>
                    <a:pt x="250" y="30"/>
                  </a:cubicBezTo>
                  <a:cubicBezTo>
                    <a:pt x="251" y="28"/>
                    <a:pt x="250" y="28"/>
                    <a:pt x="250" y="26"/>
                  </a:cubicBezTo>
                  <a:cubicBezTo>
                    <a:pt x="250" y="26"/>
                    <a:pt x="250" y="25"/>
                    <a:pt x="249" y="24"/>
                  </a:cubicBezTo>
                  <a:cubicBezTo>
                    <a:pt x="249" y="24"/>
                    <a:pt x="247" y="24"/>
                    <a:pt x="246" y="24"/>
                  </a:cubicBezTo>
                  <a:cubicBezTo>
                    <a:pt x="245" y="24"/>
                    <a:pt x="243" y="23"/>
                    <a:pt x="242" y="25"/>
                  </a:cubicBezTo>
                  <a:cubicBezTo>
                    <a:pt x="242" y="24"/>
                    <a:pt x="243" y="23"/>
                    <a:pt x="243" y="22"/>
                  </a:cubicBezTo>
                  <a:cubicBezTo>
                    <a:pt x="242" y="21"/>
                    <a:pt x="241" y="21"/>
                    <a:pt x="241" y="20"/>
                  </a:cubicBezTo>
                  <a:cubicBezTo>
                    <a:pt x="242" y="20"/>
                    <a:pt x="243" y="20"/>
                    <a:pt x="243" y="19"/>
                  </a:cubicBezTo>
                  <a:cubicBezTo>
                    <a:pt x="243" y="18"/>
                    <a:pt x="243" y="17"/>
                    <a:pt x="243" y="17"/>
                  </a:cubicBezTo>
                  <a:cubicBezTo>
                    <a:pt x="244" y="14"/>
                    <a:pt x="244" y="16"/>
                    <a:pt x="245" y="17"/>
                  </a:cubicBezTo>
                  <a:cubicBezTo>
                    <a:pt x="246" y="19"/>
                    <a:pt x="246" y="20"/>
                    <a:pt x="248" y="21"/>
                  </a:cubicBezTo>
                  <a:cubicBezTo>
                    <a:pt x="251" y="21"/>
                    <a:pt x="253" y="22"/>
                    <a:pt x="255" y="23"/>
                  </a:cubicBezTo>
                  <a:cubicBezTo>
                    <a:pt x="258" y="24"/>
                    <a:pt x="259" y="24"/>
                    <a:pt x="261" y="23"/>
                  </a:cubicBezTo>
                  <a:cubicBezTo>
                    <a:pt x="263" y="21"/>
                    <a:pt x="263" y="21"/>
                    <a:pt x="263" y="18"/>
                  </a:cubicBezTo>
                  <a:cubicBezTo>
                    <a:pt x="264" y="16"/>
                    <a:pt x="263" y="15"/>
                    <a:pt x="261" y="14"/>
                  </a:cubicBezTo>
                  <a:cubicBezTo>
                    <a:pt x="260" y="14"/>
                    <a:pt x="259" y="13"/>
                    <a:pt x="258" y="13"/>
                  </a:cubicBezTo>
                  <a:cubicBezTo>
                    <a:pt x="256" y="12"/>
                    <a:pt x="256" y="13"/>
                    <a:pt x="255" y="13"/>
                  </a:cubicBezTo>
                  <a:cubicBezTo>
                    <a:pt x="252" y="13"/>
                    <a:pt x="252" y="10"/>
                    <a:pt x="250" y="9"/>
                  </a:cubicBezTo>
                  <a:cubicBezTo>
                    <a:pt x="249" y="8"/>
                    <a:pt x="247" y="8"/>
                    <a:pt x="246" y="7"/>
                  </a:cubicBezTo>
                  <a:cubicBezTo>
                    <a:pt x="245" y="6"/>
                    <a:pt x="241" y="0"/>
                    <a:pt x="240" y="4"/>
                  </a:cubicBezTo>
                  <a:cubicBezTo>
                    <a:pt x="240" y="6"/>
                    <a:pt x="245" y="11"/>
                    <a:pt x="243" y="13"/>
                  </a:cubicBezTo>
                  <a:cubicBezTo>
                    <a:pt x="241" y="16"/>
                    <a:pt x="240" y="7"/>
                    <a:pt x="237" y="10"/>
                  </a:cubicBezTo>
                  <a:cubicBezTo>
                    <a:pt x="235" y="12"/>
                    <a:pt x="240" y="19"/>
                    <a:pt x="236" y="18"/>
                  </a:cubicBezTo>
                  <a:cubicBezTo>
                    <a:pt x="234" y="18"/>
                    <a:pt x="232" y="17"/>
                    <a:pt x="231" y="18"/>
                  </a:cubicBezTo>
                  <a:cubicBezTo>
                    <a:pt x="231" y="19"/>
                    <a:pt x="231" y="20"/>
                    <a:pt x="230" y="21"/>
                  </a:cubicBezTo>
                  <a:cubicBezTo>
                    <a:pt x="230" y="21"/>
                    <a:pt x="229" y="21"/>
                    <a:pt x="228" y="22"/>
                  </a:cubicBezTo>
                  <a:cubicBezTo>
                    <a:pt x="228" y="20"/>
                    <a:pt x="230" y="18"/>
                    <a:pt x="230" y="17"/>
                  </a:cubicBezTo>
                  <a:cubicBezTo>
                    <a:pt x="229" y="16"/>
                    <a:pt x="227" y="15"/>
                    <a:pt x="227" y="14"/>
                  </a:cubicBezTo>
                  <a:cubicBezTo>
                    <a:pt x="226" y="14"/>
                    <a:pt x="224" y="13"/>
                    <a:pt x="223" y="13"/>
                  </a:cubicBezTo>
                  <a:cubicBezTo>
                    <a:pt x="222" y="13"/>
                    <a:pt x="220" y="12"/>
                    <a:pt x="219" y="12"/>
                  </a:cubicBezTo>
                  <a:cubicBezTo>
                    <a:pt x="219" y="15"/>
                    <a:pt x="220" y="18"/>
                    <a:pt x="221" y="22"/>
                  </a:cubicBezTo>
                  <a:cubicBezTo>
                    <a:pt x="221" y="24"/>
                    <a:pt x="221" y="26"/>
                    <a:pt x="219" y="27"/>
                  </a:cubicBezTo>
                  <a:cubicBezTo>
                    <a:pt x="218" y="28"/>
                    <a:pt x="215" y="28"/>
                    <a:pt x="214" y="27"/>
                  </a:cubicBezTo>
                  <a:cubicBezTo>
                    <a:pt x="211" y="26"/>
                    <a:pt x="212" y="25"/>
                    <a:pt x="211" y="23"/>
                  </a:cubicBezTo>
                  <a:cubicBezTo>
                    <a:pt x="210" y="22"/>
                    <a:pt x="207" y="21"/>
                    <a:pt x="206" y="21"/>
                  </a:cubicBezTo>
                  <a:cubicBezTo>
                    <a:pt x="204" y="21"/>
                    <a:pt x="207" y="23"/>
                    <a:pt x="207" y="24"/>
                  </a:cubicBezTo>
                  <a:cubicBezTo>
                    <a:pt x="208" y="27"/>
                    <a:pt x="206" y="30"/>
                    <a:pt x="205" y="32"/>
                  </a:cubicBezTo>
                  <a:cubicBezTo>
                    <a:pt x="204" y="34"/>
                    <a:pt x="203" y="36"/>
                    <a:pt x="201" y="36"/>
                  </a:cubicBezTo>
                  <a:cubicBezTo>
                    <a:pt x="200" y="37"/>
                    <a:pt x="199" y="36"/>
                    <a:pt x="197" y="37"/>
                  </a:cubicBezTo>
                  <a:cubicBezTo>
                    <a:pt x="196" y="38"/>
                    <a:pt x="196" y="39"/>
                    <a:pt x="195" y="40"/>
                  </a:cubicBezTo>
                  <a:cubicBezTo>
                    <a:pt x="193" y="41"/>
                    <a:pt x="190" y="40"/>
                    <a:pt x="189" y="43"/>
                  </a:cubicBezTo>
                  <a:cubicBezTo>
                    <a:pt x="188" y="45"/>
                    <a:pt x="188" y="48"/>
                    <a:pt x="187" y="50"/>
                  </a:cubicBezTo>
                  <a:cubicBezTo>
                    <a:pt x="187" y="52"/>
                    <a:pt x="184" y="55"/>
                    <a:pt x="182" y="54"/>
                  </a:cubicBezTo>
                  <a:cubicBezTo>
                    <a:pt x="180" y="56"/>
                    <a:pt x="178" y="58"/>
                    <a:pt x="176" y="60"/>
                  </a:cubicBezTo>
                  <a:cubicBezTo>
                    <a:pt x="175" y="60"/>
                    <a:pt x="173" y="61"/>
                    <a:pt x="172" y="62"/>
                  </a:cubicBezTo>
                  <a:cubicBezTo>
                    <a:pt x="171" y="65"/>
                    <a:pt x="178" y="63"/>
                    <a:pt x="179" y="66"/>
                  </a:cubicBezTo>
                  <a:cubicBezTo>
                    <a:pt x="180" y="69"/>
                    <a:pt x="175" y="74"/>
                    <a:pt x="174" y="77"/>
                  </a:cubicBezTo>
                  <a:cubicBezTo>
                    <a:pt x="172" y="82"/>
                    <a:pt x="173" y="85"/>
                    <a:pt x="174" y="90"/>
                  </a:cubicBezTo>
                  <a:cubicBezTo>
                    <a:pt x="175" y="94"/>
                    <a:pt x="175" y="98"/>
                    <a:pt x="178" y="100"/>
                  </a:cubicBezTo>
                  <a:cubicBezTo>
                    <a:pt x="181" y="102"/>
                    <a:pt x="185" y="103"/>
                    <a:pt x="188" y="105"/>
                  </a:cubicBezTo>
                  <a:cubicBezTo>
                    <a:pt x="192" y="108"/>
                    <a:pt x="192" y="112"/>
                    <a:pt x="194" y="116"/>
                  </a:cubicBezTo>
                  <a:cubicBezTo>
                    <a:pt x="195" y="118"/>
                    <a:pt x="196" y="119"/>
                    <a:pt x="197" y="121"/>
                  </a:cubicBezTo>
                  <a:cubicBezTo>
                    <a:pt x="198" y="122"/>
                    <a:pt x="200" y="123"/>
                    <a:pt x="201" y="125"/>
                  </a:cubicBezTo>
                  <a:cubicBezTo>
                    <a:pt x="203" y="128"/>
                    <a:pt x="202" y="134"/>
                    <a:pt x="201" y="137"/>
                  </a:cubicBezTo>
                  <a:cubicBezTo>
                    <a:pt x="200" y="138"/>
                    <a:pt x="198" y="139"/>
                    <a:pt x="197" y="140"/>
                  </a:cubicBezTo>
                  <a:cubicBezTo>
                    <a:pt x="196" y="142"/>
                    <a:pt x="195" y="143"/>
                    <a:pt x="194" y="145"/>
                  </a:cubicBezTo>
                  <a:cubicBezTo>
                    <a:pt x="190" y="151"/>
                    <a:pt x="182" y="161"/>
                    <a:pt x="185" y="169"/>
                  </a:cubicBezTo>
                  <a:cubicBezTo>
                    <a:pt x="185" y="171"/>
                    <a:pt x="187" y="172"/>
                    <a:pt x="188" y="174"/>
                  </a:cubicBezTo>
                  <a:cubicBezTo>
                    <a:pt x="189" y="176"/>
                    <a:pt x="189" y="178"/>
                    <a:pt x="190" y="180"/>
                  </a:cubicBezTo>
                  <a:cubicBezTo>
                    <a:pt x="191" y="184"/>
                    <a:pt x="193" y="186"/>
                    <a:pt x="194" y="190"/>
                  </a:cubicBezTo>
                  <a:cubicBezTo>
                    <a:pt x="194" y="194"/>
                    <a:pt x="196" y="197"/>
                    <a:pt x="198" y="200"/>
                  </a:cubicBezTo>
                  <a:cubicBezTo>
                    <a:pt x="201" y="204"/>
                    <a:pt x="200" y="207"/>
                    <a:pt x="202" y="210"/>
                  </a:cubicBezTo>
                  <a:cubicBezTo>
                    <a:pt x="203" y="215"/>
                    <a:pt x="204" y="218"/>
                    <a:pt x="205" y="223"/>
                  </a:cubicBezTo>
                  <a:cubicBezTo>
                    <a:pt x="205" y="224"/>
                    <a:pt x="206" y="225"/>
                    <a:pt x="205" y="226"/>
                  </a:cubicBezTo>
                  <a:cubicBezTo>
                    <a:pt x="204" y="227"/>
                    <a:pt x="202" y="225"/>
                    <a:pt x="200" y="225"/>
                  </a:cubicBezTo>
                  <a:cubicBezTo>
                    <a:pt x="199" y="225"/>
                    <a:pt x="197" y="226"/>
                    <a:pt x="197" y="228"/>
                  </a:cubicBezTo>
                  <a:cubicBezTo>
                    <a:pt x="198" y="230"/>
                    <a:pt x="200" y="229"/>
                    <a:pt x="198" y="232"/>
                  </a:cubicBezTo>
                  <a:cubicBezTo>
                    <a:pt x="198" y="233"/>
                    <a:pt x="197" y="234"/>
                    <a:pt x="197" y="237"/>
                  </a:cubicBezTo>
                  <a:cubicBezTo>
                    <a:pt x="197" y="239"/>
                    <a:pt x="197" y="241"/>
                    <a:pt x="196" y="243"/>
                  </a:cubicBezTo>
                  <a:cubicBezTo>
                    <a:pt x="196" y="244"/>
                    <a:pt x="194" y="245"/>
                    <a:pt x="195" y="246"/>
                  </a:cubicBezTo>
                  <a:cubicBezTo>
                    <a:pt x="195" y="247"/>
                    <a:pt x="197" y="247"/>
                    <a:pt x="198" y="247"/>
                  </a:cubicBezTo>
                  <a:cubicBezTo>
                    <a:pt x="199" y="247"/>
                    <a:pt x="199" y="247"/>
                    <a:pt x="199" y="249"/>
                  </a:cubicBezTo>
                  <a:cubicBezTo>
                    <a:pt x="199" y="249"/>
                    <a:pt x="199" y="251"/>
                    <a:pt x="199" y="252"/>
                  </a:cubicBezTo>
                  <a:cubicBezTo>
                    <a:pt x="198" y="254"/>
                    <a:pt x="195" y="253"/>
                    <a:pt x="195" y="255"/>
                  </a:cubicBezTo>
                  <a:cubicBezTo>
                    <a:pt x="194" y="258"/>
                    <a:pt x="195" y="260"/>
                    <a:pt x="196" y="263"/>
                  </a:cubicBezTo>
                  <a:cubicBezTo>
                    <a:pt x="197" y="265"/>
                    <a:pt x="198" y="266"/>
                    <a:pt x="201" y="266"/>
                  </a:cubicBezTo>
                  <a:cubicBezTo>
                    <a:pt x="202" y="267"/>
                    <a:pt x="204" y="266"/>
                    <a:pt x="204" y="267"/>
                  </a:cubicBezTo>
                  <a:cubicBezTo>
                    <a:pt x="205" y="268"/>
                    <a:pt x="204" y="269"/>
                    <a:pt x="205" y="270"/>
                  </a:cubicBezTo>
                  <a:cubicBezTo>
                    <a:pt x="205" y="271"/>
                    <a:pt x="206" y="271"/>
                    <a:pt x="206" y="272"/>
                  </a:cubicBezTo>
                  <a:cubicBezTo>
                    <a:pt x="206" y="273"/>
                    <a:pt x="205" y="274"/>
                    <a:pt x="204" y="275"/>
                  </a:cubicBezTo>
                  <a:cubicBezTo>
                    <a:pt x="202" y="277"/>
                    <a:pt x="201" y="277"/>
                    <a:pt x="203" y="280"/>
                  </a:cubicBezTo>
                  <a:cubicBezTo>
                    <a:pt x="203" y="281"/>
                    <a:pt x="204" y="281"/>
                    <a:pt x="203" y="283"/>
                  </a:cubicBezTo>
                  <a:cubicBezTo>
                    <a:pt x="203" y="284"/>
                    <a:pt x="203" y="285"/>
                    <a:pt x="204" y="286"/>
                  </a:cubicBezTo>
                  <a:cubicBezTo>
                    <a:pt x="205" y="287"/>
                    <a:pt x="207" y="287"/>
                    <a:pt x="209" y="288"/>
                  </a:cubicBezTo>
                  <a:cubicBezTo>
                    <a:pt x="210" y="289"/>
                    <a:pt x="210" y="290"/>
                    <a:pt x="210" y="291"/>
                  </a:cubicBezTo>
                  <a:cubicBezTo>
                    <a:pt x="211" y="292"/>
                    <a:pt x="212" y="292"/>
                    <a:pt x="213" y="292"/>
                  </a:cubicBezTo>
                  <a:cubicBezTo>
                    <a:pt x="213" y="293"/>
                    <a:pt x="213" y="293"/>
                    <a:pt x="213" y="294"/>
                  </a:cubicBezTo>
                  <a:cubicBezTo>
                    <a:pt x="213" y="295"/>
                    <a:pt x="213" y="296"/>
                    <a:pt x="213" y="297"/>
                  </a:cubicBezTo>
                  <a:cubicBezTo>
                    <a:pt x="215" y="302"/>
                    <a:pt x="210" y="305"/>
                    <a:pt x="208" y="309"/>
                  </a:cubicBezTo>
                  <a:cubicBezTo>
                    <a:pt x="207" y="311"/>
                    <a:pt x="206" y="311"/>
                    <a:pt x="204" y="312"/>
                  </a:cubicBezTo>
                  <a:cubicBezTo>
                    <a:pt x="202" y="314"/>
                    <a:pt x="203" y="315"/>
                    <a:pt x="204" y="317"/>
                  </a:cubicBezTo>
                  <a:cubicBezTo>
                    <a:pt x="205" y="319"/>
                    <a:pt x="207" y="320"/>
                    <a:pt x="209" y="322"/>
                  </a:cubicBezTo>
                  <a:cubicBezTo>
                    <a:pt x="210" y="323"/>
                    <a:pt x="211" y="325"/>
                    <a:pt x="213" y="327"/>
                  </a:cubicBezTo>
                  <a:cubicBezTo>
                    <a:pt x="215" y="328"/>
                    <a:pt x="218" y="328"/>
                    <a:pt x="219" y="330"/>
                  </a:cubicBezTo>
                  <a:cubicBezTo>
                    <a:pt x="220" y="332"/>
                    <a:pt x="220" y="333"/>
                    <a:pt x="222" y="334"/>
                  </a:cubicBezTo>
                  <a:cubicBezTo>
                    <a:pt x="224" y="336"/>
                    <a:pt x="226" y="336"/>
                    <a:pt x="227" y="339"/>
                  </a:cubicBezTo>
                  <a:cubicBezTo>
                    <a:pt x="227" y="342"/>
                    <a:pt x="228" y="343"/>
                    <a:pt x="230" y="345"/>
                  </a:cubicBezTo>
                  <a:cubicBezTo>
                    <a:pt x="231" y="347"/>
                    <a:pt x="233" y="349"/>
                    <a:pt x="233" y="352"/>
                  </a:cubicBezTo>
                  <a:cubicBezTo>
                    <a:pt x="232" y="353"/>
                    <a:pt x="231" y="354"/>
                    <a:pt x="231" y="355"/>
                  </a:cubicBezTo>
                  <a:cubicBezTo>
                    <a:pt x="230" y="356"/>
                    <a:pt x="230" y="357"/>
                    <a:pt x="230" y="359"/>
                  </a:cubicBezTo>
                  <a:cubicBezTo>
                    <a:pt x="229" y="361"/>
                    <a:pt x="228" y="364"/>
                    <a:pt x="227" y="366"/>
                  </a:cubicBezTo>
                  <a:cubicBezTo>
                    <a:pt x="226" y="368"/>
                    <a:pt x="224" y="370"/>
                    <a:pt x="223" y="372"/>
                  </a:cubicBezTo>
                  <a:cubicBezTo>
                    <a:pt x="221" y="373"/>
                    <a:pt x="221" y="375"/>
                    <a:pt x="219" y="377"/>
                  </a:cubicBezTo>
                  <a:cubicBezTo>
                    <a:pt x="217" y="379"/>
                    <a:pt x="216" y="380"/>
                    <a:pt x="215" y="382"/>
                  </a:cubicBezTo>
                  <a:cubicBezTo>
                    <a:pt x="212" y="387"/>
                    <a:pt x="208" y="391"/>
                    <a:pt x="205" y="395"/>
                  </a:cubicBezTo>
                  <a:cubicBezTo>
                    <a:pt x="202" y="399"/>
                    <a:pt x="199" y="403"/>
                    <a:pt x="196" y="407"/>
                  </a:cubicBezTo>
                  <a:cubicBezTo>
                    <a:pt x="195" y="409"/>
                    <a:pt x="193" y="410"/>
                    <a:pt x="192" y="412"/>
                  </a:cubicBezTo>
                  <a:cubicBezTo>
                    <a:pt x="192" y="413"/>
                    <a:pt x="192" y="414"/>
                    <a:pt x="191" y="414"/>
                  </a:cubicBezTo>
                  <a:cubicBezTo>
                    <a:pt x="190" y="415"/>
                    <a:pt x="189" y="416"/>
                    <a:pt x="189" y="417"/>
                  </a:cubicBezTo>
                  <a:cubicBezTo>
                    <a:pt x="186" y="421"/>
                    <a:pt x="182" y="424"/>
                    <a:pt x="178" y="427"/>
                  </a:cubicBezTo>
                  <a:cubicBezTo>
                    <a:pt x="177" y="429"/>
                    <a:pt x="176" y="431"/>
                    <a:pt x="175" y="432"/>
                  </a:cubicBezTo>
                  <a:cubicBezTo>
                    <a:pt x="173" y="433"/>
                    <a:pt x="172" y="434"/>
                    <a:pt x="170" y="436"/>
                  </a:cubicBezTo>
                  <a:cubicBezTo>
                    <a:pt x="168" y="438"/>
                    <a:pt x="167" y="440"/>
                    <a:pt x="165" y="442"/>
                  </a:cubicBezTo>
                  <a:cubicBezTo>
                    <a:pt x="163" y="444"/>
                    <a:pt x="161" y="446"/>
                    <a:pt x="160" y="448"/>
                  </a:cubicBezTo>
                  <a:cubicBezTo>
                    <a:pt x="163" y="450"/>
                    <a:pt x="168" y="447"/>
                    <a:pt x="169" y="445"/>
                  </a:cubicBezTo>
                  <a:cubicBezTo>
                    <a:pt x="171" y="444"/>
                    <a:pt x="171" y="443"/>
                    <a:pt x="173" y="442"/>
                  </a:cubicBezTo>
                  <a:cubicBezTo>
                    <a:pt x="174" y="442"/>
                    <a:pt x="176" y="440"/>
                    <a:pt x="177" y="440"/>
                  </a:cubicBezTo>
                  <a:cubicBezTo>
                    <a:pt x="178" y="442"/>
                    <a:pt x="177" y="443"/>
                    <a:pt x="176" y="445"/>
                  </a:cubicBezTo>
                  <a:cubicBezTo>
                    <a:pt x="176" y="446"/>
                    <a:pt x="177" y="449"/>
                    <a:pt x="177" y="450"/>
                  </a:cubicBezTo>
                  <a:cubicBezTo>
                    <a:pt x="176" y="452"/>
                    <a:pt x="174" y="447"/>
                    <a:pt x="173" y="447"/>
                  </a:cubicBezTo>
                  <a:cubicBezTo>
                    <a:pt x="170" y="447"/>
                    <a:pt x="177" y="458"/>
                    <a:pt x="179" y="455"/>
                  </a:cubicBezTo>
                  <a:cubicBezTo>
                    <a:pt x="180" y="455"/>
                    <a:pt x="182" y="461"/>
                    <a:pt x="183" y="462"/>
                  </a:cubicBezTo>
                  <a:cubicBezTo>
                    <a:pt x="185" y="463"/>
                    <a:pt x="188" y="463"/>
                    <a:pt x="190" y="463"/>
                  </a:cubicBezTo>
                  <a:cubicBezTo>
                    <a:pt x="192" y="462"/>
                    <a:pt x="194" y="461"/>
                    <a:pt x="197" y="462"/>
                  </a:cubicBezTo>
                  <a:cubicBezTo>
                    <a:pt x="200" y="463"/>
                    <a:pt x="200" y="464"/>
                    <a:pt x="201" y="467"/>
                  </a:cubicBezTo>
                  <a:cubicBezTo>
                    <a:pt x="202" y="470"/>
                    <a:pt x="205" y="467"/>
                    <a:pt x="207" y="469"/>
                  </a:cubicBezTo>
                  <a:cubicBezTo>
                    <a:pt x="208" y="470"/>
                    <a:pt x="207" y="474"/>
                    <a:pt x="205" y="475"/>
                  </a:cubicBezTo>
                  <a:cubicBezTo>
                    <a:pt x="203" y="475"/>
                    <a:pt x="201" y="473"/>
                    <a:pt x="199" y="472"/>
                  </a:cubicBezTo>
                  <a:cubicBezTo>
                    <a:pt x="196" y="471"/>
                    <a:pt x="192" y="470"/>
                    <a:pt x="189" y="469"/>
                  </a:cubicBezTo>
                  <a:cubicBezTo>
                    <a:pt x="188" y="469"/>
                    <a:pt x="187" y="469"/>
                    <a:pt x="185" y="470"/>
                  </a:cubicBezTo>
                  <a:cubicBezTo>
                    <a:pt x="184" y="470"/>
                    <a:pt x="183" y="471"/>
                    <a:pt x="182" y="472"/>
                  </a:cubicBezTo>
                  <a:cubicBezTo>
                    <a:pt x="183" y="473"/>
                    <a:pt x="184" y="473"/>
                    <a:pt x="183" y="475"/>
                  </a:cubicBezTo>
                  <a:cubicBezTo>
                    <a:pt x="183" y="476"/>
                    <a:pt x="182" y="476"/>
                    <a:pt x="182" y="477"/>
                  </a:cubicBezTo>
                  <a:cubicBezTo>
                    <a:pt x="180" y="478"/>
                    <a:pt x="178" y="478"/>
                    <a:pt x="176" y="477"/>
                  </a:cubicBezTo>
                  <a:cubicBezTo>
                    <a:pt x="175" y="476"/>
                    <a:pt x="174" y="474"/>
                    <a:pt x="172" y="476"/>
                  </a:cubicBezTo>
                  <a:cubicBezTo>
                    <a:pt x="171" y="478"/>
                    <a:pt x="172" y="480"/>
                    <a:pt x="171" y="482"/>
                  </a:cubicBezTo>
                  <a:cubicBezTo>
                    <a:pt x="170" y="484"/>
                    <a:pt x="168" y="481"/>
                    <a:pt x="167" y="480"/>
                  </a:cubicBezTo>
                  <a:cubicBezTo>
                    <a:pt x="167" y="478"/>
                    <a:pt x="166" y="476"/>
                    <a:pt x="164" y="478"/>
                  </a:cubicBezTo>
                  <a:cubicBezTo>
                    <a:pt x="162" y="479"/>
                    <a:pt x="163" y="482"/>
                    <a:pt x="164" y="483"/>
                  </a:cubicBezTo>
                  <a:cubicBezTo>
                    <a:pt x="165" y="486"/>
                    <a:pt x="165" y="488"/>
                    <a:pt x="164" y="490"/>
                  </a:cubicBezTo>
                  <a:cubicBezTo>
                    <a:pt x="165" y="491"/>
                    <a:pt x="167" y="493"/>
                    <a:pt x="166" y="495"/>
                  </a:cubicBezTo>
                  <a:cubicBezTo>
                    <a:pt x="166" y="495"/>
                    <a:pt x="165" y="496"/>
                    <a:pt x="165" y="496"/>
                  </a:cubicBezTo>
                  <a:cubicBezTo>
                    <a:pt x="164" y="496"/>
                    <a:pt x="164" y="496"/>
                    <a:pt x="163" y="497"/>
                  </a:cubicBezTo>
                  <a:cubicBezTo>
                    <a:pt x="160" y="498"/>
                    <a:pt x="160" y="500"/>
                    <a:pt x="159" y="503"/>
                  </a:cubicBezTo>
                  <a:cubicBezTo>
                    <a:pt x="159" y="506"/>
                    <a:pt x="158" y="508"/>
                    <a:pt x="156" y="510"/>
                  </a:cubicBezTo>
                  <a:cubicBezTo>
                    <a:pt x="155" y="512"/>
                    <a:pt x="153" y="513"/>
                    <a:pt x="152" y="514"/>
                  </a:cubicBezTo>
                  <a:cubicBezTo>
                    <a:pt x="151" y="516"/>
                    <a:pt x="152" y="518"/>
                    <a:pt x="152" y="520"/>
                  </a:cubicBezTo>
                  <a:cubicBezTo>
                    <a:pt x="153" y="522"/>
                    <a:pt x="153" y="525"/>
                    <a:pt x="154" y="527"/>
                  </a:cubicBezTo>
                  <a:cubicBezTo>
                    <a:pt x="154" y="530"/>
                    <a:pt x="154" y="531"/>
                    <a:pt x="154" y="534"/>
                  </a:cubicBezTo>
                  <a:cubicBezTo>
                    <a:pt x="153" y="536"/>
                    <a:pt x="155" y="538"/>
                    <a:pt x="155" y="541"/>
                  </a:cubicBezTo>
                  <a:cubicBezTo>
                    <a:pt x="156" y="542"/>
                    <a:pt x="156" y="543"/>
                    <a:pt x="157" y="545"/>
                  </a:cubicBezTo>
                  <a:cubicBezTo>
                    <a:pt x="157" y="545"/>
                    <a:pt x="157" y="547"/>
                    <a:pt x="157" y="547"/>
                  </a:cubicBezTo>
                  <a:cubicBezTo>
                    <a:pt x="157" y="548"/>
                    <a:pt x="159" y="549"/>
                    <a:pt x="159" y="550"/>
                  </a:cubicBezTo>
                  <a:cubicBezTo>
                    <a:pt x="159" y="551"/>
                    <a:pt x="157" y="552"/>
                    <a:pt x="156" y="552"/>
                  </a:cubicBezTo>
                  <a:cubicBezTo>
                    <a:pt x="155" y="553"/>
                    <a:pt x="155" y="553"/>
                    <a:pt x="154" y="555"/>
                  </a:cubicBezTo>
                  <a:cubicBezTo>
                    <a:pt x="153" y="556"/>
                    <a:pt x="152" y="557"/>
                    <a:pt x="151" y="558"/>
                  </a:cubicBezTo>
                  <a:cubicBezTo>
                    <a:pt x="150" y="560"/>
                    <a:pt x="149" y="561"/>
                    <a:pt x="149" y="563"/>
                  </a:cubicBezTo>
                  <a:cubicBezTo>
                    <a:pt x="150" y="563"/>
                    <a:pt x="153" y="562"/>
                    <a:pt x="154" y="563"/>
                  </a:cubicBezTo>
                  <a:cubicBezTo>
                    <a:pt x="155" y="564"/>
                    <a:pt x="154" y="565"/>
                    <a:pt x="155" y="567"/>
                  </a:cubicBezTo>
                  <a:cubicBezTo>
                    <a:pt x="156" y="569"/>
                    <a:pt x="160" y="569"/>
                    <a:pt x="161" y="572"/>
                  </a:cubicBezTo>
                  <a:cubicBezTo>
                    <a:pt x="161" y="574"/>
                    <a:pt x="161" y="575"/>
                    <a:pt x="160" y="576"/>
                  </a:cubicBezTo>
                  <a:cubicBezTo>
                    <a:pt x="159" y="577"/>
                    <a:pt x="158" y="577"/>
                    <a:pt x="158" y="579"/>
                  </a:cubicBezTo>
                  <a:cubicBezTo>
                    <a:pt x="158" y="580"/>
                    <a:pt x="159" y="581"/>
                    <a:pt x="158" y="583"/>
                  </a:cubicBezTo>
                  <a:cubicBezTo>
                    <a:pt x="158" y="584"/>
                    <a:pt x="157" y="586"/>
                    <a:pt x="156" y="587"/>
                  </a:cubicBezTo>
                  <a:cubicBezTo>
                    <a:pt x="157" y="588"/>
                    <a:pt x="159" y="586"/>
                    <a:pt x="160" y="587"/>
                  </a:cubicBezTo>
                  <a:cubicBezTo>
                    <a:pt x="161" y="587"/>
                    <a:pt x="161" y="589"/>
                    <a:pt x="162" y="590"/>
                  </a:cubicBezTo>
                  <a:cubicBezTo>
                    <a:pt x="162" y="592"/>
                    <a:pt x="161" y="591"/>
                    <a:pt x="163" y="592"/>
                  </a:cubicBezTo>
                  <a:cubicBezTo>
                    <a:pt x="164" y="594"/>
                    <a:pt x="163" y="595"/>
                    <a:pt x="164" y="596"/>
                  </a:cubicBezTo>
                  <a:cubicBezTo>
                    <a:pt x="164" y="597"/>
                    <a:pt x="164" y="597"/>
                    <a:pt x="165" y="597"/>
                  </a:cubicBezTo>
                  <a:cubicBezTo>
                    <a:pt x="166" y="600"/>
                    <a:pt x="166" y="603"/>
                    <a:pt x="167" y="606"/>
                  </a:cubicBezTo>
                  <a:cubicBezTo>
                    <a:pt x="167" y="608"/>
                    <a:pt x="168" y="612"/>
                    <a:pt x="165" y="613"/>
                  </a:cubicBezTo>
                  <a:cubicBezTo>
                    <a:pt x="167" y="615"/>
                    <a:pt x="168" y="617"/>
                    <a:pt x="171" y="615"/>
                  </a:cubicBezTo>
                  <a:cubicBezTo>
                    <a:pt x="172" y="614"/>
                    <a:pt x="174" y="613"/>
                    <a:pt x="175" y="615"/>
                  </a:cubicBezTo>
                  <a:cubicBezTo>
                    <a:pt x="176" y="616"/>
                    <a:pt x="176" y="619"/>
                    <a:pt x="178" y="619"/>
                  </a:cubicBezTo>
                  <a:cubicBezTo>
                    <a:pt x="181" y="619"/>
                    <a:pt x="182" y="615"/>
                    <a:pt x="186" y="617"/>
                  </a:cubicBezTo>
                  <a:cubicBezTo>
                    <a:pt x="187" y="618"/>
                    <a:pt x="190" y="617"/>
                    <a:pt x="191" y="619"/>
                  </a:cubicBezTo>
                  <a:cubicBezTo>
                    <a:pt x="192" y="620"/>
                    <a:pt x="191" y="622"/>
                    <a:pt x="190" y="623"/>
                  </a:cubicBezTo>
                  <a:cubicBezTo>
                    <a:pt x="190" y="625"/>
                    <a:pt x="190" y="626"/>
                    <a:pt x="191" y="628"/>
                  </a:cubicBezTo>
                  <a:cubicBezTo>
                    <a:pt x="194" y="627"/>
                    <a:pt x="194" y="625"/>
                    <a:pt x="197" y="625"/>
                  </a:cubicBezTo>
                  <a:cubicBezTo>
                    <a:pt x="200" y="621"/>
                    <a:pt x="207" y="623"/>
                    <a:pt x="210" y="624"/>
                  </a:cubicBezTo>
                  <a:cubicBezTo>
                    <a:pt x="212" y="625"/>
                    <a:pt x="213" y="627"/>
                    <a:pt x="214" y="628"/>
                  </a:cubicBezTo>
                  <a:cubicBezTo>
                    <a:pt x="214" y="628"/>
                    <a:pt x="214" y="629"/>
                    <a:pt x="214" y="629"/>
                  </a:cubicBezTo>
                  <a:cubicBezTo>
                    <a:pt x="215" y="630"/>
                    <a:pt x="215" y="629"/>
                    <a:pt x="216" y="630"/>
                  </a:cubicBezTo>
                  <a:cubicBezTo>
                    <a:pt x="216" y="630"/>
                    <a:pt x="217" y="631"/>
                    <a:pt x="218" y="631"/>
                  </a:cubicBezTo>
                  <a:cubicBezTo>
                    <a:pt x="220" y="632"/>
                    <a:pt x="221" y="631"/>
                    <a:pt x="220" y="634"/>
                  </a:cubicBezTo>
                  <a:cubicBezTo>
                    <a:pt x="220" y="635"/>
                    <a:pt x="220" y="635"/>
                    <a:pt x="220" y="636"/>
                  </a:cubicBezTo>
                  <a:cubicBezTo>
                    <a:pt x="220" y="637"/>
                    <a:pt x="221" y="638"/>
                    <a:pt x="221" y="639"/>
                  </a:cubicBezTo>
                  <a:cubicBezTo>
                    <a:pt x="220" y="640"/>
                    <a:pt x="218" y="641"/>
                    <a:pt x="218" y="642"/>
                  </a:cubicBezTo>
                  <a:cubicBezTo>
                    <a:pt x="218" y="643"/>
                    <a:pt x="220" y="643"/>
                    <a:pt x="220" y="644"/>
                  </a:cubicBezTo>
                  <a:cubicBezTo>
                    <a:pt x="221" y="645"/>
                    <a:pt x="221" y="647"/>
                    <a:pt x="222" y="647"/>
                  </a:cubicBezTo>
                  <a:cubicBezTo>
                    <a:pt x="221" y="648"/>
                    <a:pt x="222" y="649"/>
                    <a:pt x="222" y="650"/>
                  </a:cubicBezTo>
                  <a:cubicBezTo>
                    <a:pt x="222" y="651"/>
                    <a:pt x="221" y="651"/>
                    <a:pt x="220" y="652"/>
                  </a:cubicBezTo>
                  <a:cubicBezTo>
                    <a:pt x="220" y="652"/>
                    <a:pt x="220" y="653"/>
                    <a:pt x="220" y="654"/>
                  </a:cubicBezTo>
                  <a:cubicBezTo>
                    <a:pt x="218" y="654"/>
                    <a:pt x="217" y="658"/>
                    <a:pt x="218" y="659"/>
                  </a:cubicBezTo>
                  <a:cubicBezTo>
                    <a:pt x="219" y="660"/>
                    <a:pt x="220" y="660"/>
                    <a:pt x="221" y="661"/>
                  </a:cubicBezTo>
                  <a:cubicBezTo>
                    <a:pt x="222" y="661"/>
                    <a:pt x="222" y="663"/>
                    <a:pt x="223" y="663"/>
                  </a:cubicBezTo>
                  <a:cubicBezTo>
                    <a:pt x="224" y="664"/>
                    <a:pt x="225" y="664"/>
                    <a:pt x="225" y="666"/>
                  </a:cubicBezTo>
                  <a:cubicBezTo>
                    <a:pt x="224" y="668"/>
                    <a:pt x="224" y="668"/>
                    <a:pt x="225" y="670"/>
                  </a:cubicBezTo>
                  <a:cubicBezTo>
                    <a:pt x="225" y="670"/>
                    <a:pt x="226" y="670"/>
                    <a:pt x="227" y="671"/>
                  </a:cubicBezTo>
                  <a:cubicBezTo>
                    <a:pt x="227" y="671"/>
                    <a:pt x="227" y="672"/>
                    <a:pt x="227" y="672"/>
                  </a:cubicBezTo>
                  <a:cubicBezTo>
                    <a:pt x="227" y="674"/>
                    <a:pt x="228" y="676"/>
                    <a:pt x="229" y="677"/>
                  </a:cubicBezTo>
                  <a:cubicBezTo>
                    <a:pt x="230" y="680"/>
                    <a:pt x="233" y="681"/>
                    <a:pt x="235" y="682"/>
                  </a:cubicBezTo>
                  <a:cubicBezTo>
                    <a:pt x="238" y="683"/>
                    <a:pt x="238" y="685"/>
                    <a:pt x="238" y="688"/>
                  </a:cubicBezTo>
                  <a:cubicBezTo>
                    <a:pt x="238" y="691"/>
                    <a:pt x="238" y="693"/>
                    <a:pt x="242" y="692"/>
                  </a:cubicBezTo>
                  <a:cubicBezTo>
                    <a:pt x="245" y="692"/>
                    <a:pt x="245" y="692"/>
                    <a:pt x="247" y="694"/>
                  </a:cubicBezTo>
                  <a:cubicBezTo>
                    <a:pt x="249" y="695"/>
                    <a:pt x="251" y="695"/>
                    <a:pt x="250" y="697"/>
                  </a:cubicBezTo>
                  <a:cubicBezTo>
                    <a:pt x="250" y="698"/>
                    <a:pt x="249" y="697"/>
                    <a:pt x="249" y="699"/>
                  </a:cubicBezTo>
                  <a:cubicBezTo>
                    <a:pt x="249" y="699"/>
                    <a:pt x="250" y="700"/>
                    <a:pt x="250" y="700"/>
                  </a:cubicBezTo>
                  <a:cubicBezTo>
                    <a:pt x="251" y="701"/>
                    <a:pt x="252" y="702"/>
                    <a:pt x="253" y="703"/>
                  </a:cubicBezTo>
                  <a:cubicBezTo>
                    <a:pt x="254" y="704"/>
                    <a:pt x="256" y="705"/>
                    <a:pt x="255" y="706"/>
                  </a:cubicBezTo>
                  <a:cubicBezTo>
                    <a:pt x="255" y="708"/>
                    <a:pt x="254" y="707"/>
                    <a:pt x="253" y="708"/>
                  </a:cubicBezTo>
                  <a:cubicBezTo>
                    <a:pt x="252" y="709"/>
                    <a:pt x="252" y="709"/>
                    <a:pt x="251" y="710"/>
                  </a:cubicBezTo>
                  <a:cubicBezTo>
                    <a:pt x="250" y="712"/>
                    <a:pt x="250" y="712"/>
                    <a:pt x="248" y="713"/>
                  </a:cubicBezTo>
                  <a:cubicBezTo>
                    <a:pt x="247" y="714"/>
                    <a:pt x="246" y="715"/>
                    <a:pt x="245" y="716"/>
                  </a:cubicBezTo>
                  <a:cubicBezTo>
                    <a:pt x="244" y="716"/>
                    <a:pt x="241" y="716"/>
                    <a:pt x="240" y="715"/>
                  </a:cubicBezTo>
                  <a:cubicBezTo>
                    <a:pt x="238" y="715"/>
                    <a:pt x="238" y="712"/>
                    <a:pt x="235" y="712"/>
                  </a:cubicBezTo>
                  <a:cubicBezTo>
                    <a:pt x="233" y="711"/>
                    <a:pt x="230" y="711"/>
                    <a:pt x="229" y="713"/>
                  </a:cubicBezTo>
                  <a:cubicBezTo>
                    <a:pt x="228" y="716"/>
                    <a:pt x="226" y="717"/>
                    <a:pt x="228" y="720"/>
                  </a:cubicBezTo>
                  <a:cubicBezTo>
                    <a:pt x="229" y="721"/>
                    <a:pt x="229" y="722"/>
                    <a:pt x="231" y="723"/>
                  </a:cubicBezTo>
                  <a:cubicBezTo>
                    <a:pt x="232" y="724"/>
                    <a:pt x="233" y="724"/>
                    <a:pt x="233" y="726"/>
                  </a:cubicBezTo>
                  <a:cubicBezTo>
                    <a:pt x="233" y="727"/>
                    <a:pt x="232" y="728"/>
                    <a:pt x="232" y="729"/>
                  </a:cubicBezTo>
                  <a:cubicBezTo>
                    <a:pt x="231" y="730"/>
                    <a:pt x="233" y="731"/>
                    <a:pt x="233" y="732"/>
                  </a:cubicBezTo>
                  <a:cubicBezTo>
                    <a:pt x="234" y="734"/>
                    <a:pt x="233" y="738"/>
                    <a:pt x="234" y="740"/>
                  </a:cubicBezTo>
                  <a:cubicBezTo>
                    <a:pt x="234" y="742"/>
                    <a:pt x="236" y="744"/>
                    <a:pt x="236" y="747"/>
                  </a:cubicBezTo>
                  <a:cubicBezTo>
                    <a:pt x="237" y="747"/>
                    <a:pt x="237" y="747"/>
                    <a:pt x="237" y="747"/>
                  </a:cubicBezTo>
                  <a:cubicBezTo>
                    <a:pt x="237" y="747"/>
                    <a:pt x="237" y="747"/>
                    <a:pt x="237" y="747"/>
                  </a:cubicBezTo>
                  <a:cubicBezTo>
                    <a:pt x="239" y="748"/>
                    <a:pt x="240" y="749"/>
                    <a:pt x="242" y="749"/>
                  </a:cubicBezTo>
                  <a:cubicBezTo>
                    <a:pt x="244" y="749"/>
                    <a:pt x="247" y="748"/>
                    <a:pt x="247" y="746"/>
                  </a:cubicBezTo>
                  <a:cubicBezTo>
                    <a:pt x="249" y="743"/>
                    <a:pt x="247" y="738"/>
                    <a:pt x="252" y="740"/>
                  </a:cubicBezTo>
                  <a:cubicBezTo>
                    <a:pt x="254" y="741"/>
                    <a:pt x="255" y="742"/>
                    <a:pt x="257" y="743"/>
                  </a:cubicBezTo>
                  <a:cubicBezTo>
                    <a:pt x="259" y="743"/>
                    <a:pt x="261" y="741"/>
                    <a:pt x="263" y="740"/>
                  </a:cubicBezTo>
                  <a:cubicBezTo>
                    <a:pt x="265" y="739"/>
                    <a:pt x="271" y="737"/>
                    <a:pt x="271" y="741"/>
                  </a:cubicBezTo>
                  <a:cubicBezTo>
                    <a:pt x="273" y="741"/>
                    <a:pt x="273" y="738"/>
                    <a:pt x="275" y="738"/>
                  </a:cubicBezTo>
                  <a:cubicBezTo>
                    <a:pt x="277" y="738"/>
                    <a:pt x="279" y="741"/>
                    <a:pt x="280" y="743"/>
                  </a:cubicBezTo>
                  <a:cubicBezTo>
                    <a:pt x="281" y="745"/>
                    <a:pt x="281" y="747"/>
                    <a:pt x="282" y="750"/>
                  </a:cubicBezTo>
                  <a:cubicBezTo>
                    <a:pt x="283" y="751"/>
                    <a:pt x="283" y="752"/>
                    <a:pt x="284" y="753"/>
                  </a:cubicBezTo>
                  <a:cubicBezTo>
                    <a:pt x="285" y="754"/>
                    <a:pt x="286" y="754"/>
                    <a:pt x="287" y="755"/>
                  </a:cubicBezTo>
                  <a:cubicBezTo>
                    <a:pt x="288" y="755"/>
                    <a:pt x="289" y="757"/>
                    <a:pt x="288" y="758"/>
                  </a:cubicBezTo>
                  <a:cubicBezTo>
                    <a:pt x="288" y="759"/>
                    <a:pt x="287" y="759"/>
                    <a:pt x="286" y="760"/>
                  </a:cubicBezTo>
                  <a:cubicBezTo>
                    <a:pt x="284" y="760"/>
                    <a:pt x="281" y="760"/>
                    <a:pt x="283" y="763"/>
                  </a:cubicBezTo>
                  <a:cubicBezTo>
                    <a:pt x="284" y="764"/>
                    <a:pt x="285" y="764"/>
                    <a:pt x="285" y="765"/>
                  </a:cubicBezTo>
                  <a:cubicBezTo>
                    <a:pt x="285" y="767"/>
                    <a:pt x="284" y="768"/>
                    <a:pt x="284" y="769"/>
                  </a:cubicBezTo>
                  <a:cubicBezTo>
                    <a:pt x="285" y="770"/>
                    <a:pt x="286" y="770"/>
                    <a:pt x="286" y="771"/>
                  </a:cubicBezTo>
                  <a:cubicBezTo>
                    <a:pt x="286" y="772"/>
                    <a:pt x="285" y="773"/>
                    <a:pt x="284" y="774"/>
                  </a:cubicBezTo>
                  <a:cubicBezTo>
                    <a:pt x="287" y="774"/>
                    <a:pt x="290" y="773"/>
                    <a:pt x="292" y="775"/>
                  </a:cubicBezTo>
                  <a:cubicBezTo>
                    <a:pt x="293" y="775"/>
                    <a:pt x="293" y="776"/>
                    <a:pt x="294" y="776"/>
                  </a:cubicBezTo>
                  <a:cubicBezTo>
                    <a:pt x="296" y="777"/>
                    <a:pt x="297" y="776"/>
                    <a:pt x="298" y="775"/>
                  </a:cubicBezTo>
                  <a:cubicBezTo>
                    <a:pt x="300" y="774"/>
                    <a:pt x="301" y="775"/>
                    <a:pt x="302" y="777"/>
                  </a:cubicBezTo>
                  <a:cubicBezTo>
                    <a:pt x="304" y="779"/>
                    <a:pt x="305" y="780"/>
                    <a:pt x="307" y="781"/>
                  </a:cubicBezTo>
                  <a:cubicBezTo>
                    <a:pt x="307" y="781"/>
                    <a:pt x="306" y="782"/>
                    <a:pt x="306" y="783"/>
                  </a:cubicBezTo>
                  <a:cubicBezTo>
                    <a:pt x="306" y="784"/>
                    <a:pt x="307" y="784"/>
                    <a:pt x="307" y="785"/>
                  </a:cubicBezTo>
                  <a:cubicBezTo>
                    <a:pt x="308" y="786"/>
                    <a:pt x="307" y="787"/>
                    <a:pt x="307" y="788"/>
                  </a:cubicBezTo>
                  <a:cubicBezTo>
                    <a:pt x="308" y="789"/>
                    <a:pt x="309" y="789"/>
                    <a:pt x="309" y="790"/>
                  </a:cubicBezTo>
                  <a:cubicBezTo>
                    <a:pt x="309" y="793"/>
                    <a:pt x="306" y="794"/>
                    <a:pt x="308" y="797"/>
                  </a:cubicBezTo>
                  <a:cubicBezTo>
                    <a:pt x="309" y="798"/>
                    <a:pt x="310" y="798"/>
                    <a:pt x="311" y="799"/>
                  </a:cubicBezTo>
                  <a:cubicBezTo>
                    <a:pt x="311" y="799"/>
                    <a:pt x="311" y="800"/>
                    <a:pt x="312" y="801"/>
                  </a:cubicBezTo>
                  <a:cubicBezTo>
                    <a:pt x="312" y="801"/>
                    <a:pt x="313" y="801"/>
                    <a:pt x="313" y="802"/>
                  </a:cubicBezTo>
                  <a:cubicBezTo>
                    <a:pt x="314" y="801"/>
                    <a:pt x="316" y="800"/>
                    <a:pt x="319" y="800"/>
                  </a:cubicBezTo>
                  <a:cubicBezTo>
                    <a:pt x="321" y="800"/>
                    <a:pt x="322" y="802"/>
                    <a:pt x="324" y="803"/>
                  </a:cubicBezTo>
                  <a:cubicBezTo>
                    <a:pt x="326" y="804"/>
                    <a:pt x="331" y="803"/>
                    <a:pt x="332" y="806"/>
                  </a:cubicBezTo>
                  <a:cubicBezTo>
                    <a:pt x="333" y="805"/>
                    <a:pt x="334" y="803"/>
                    <a:pt x="335" y="802"/>
                  </a:cubicBezTo>
                  <a:cubicBezTo>
                    <a:pt x="337" y="801"/>
                    <a:pt x="339" y="802"/>
                    <a:pt x="341" y="802"/>
                  </a:cubicBezTo>
                  <a:cubicBezTo>
                    <a:pt x="344" y="802"/>
                    <a:pt x="346" y="798"/>
                    <a:pt x="349" y="802"/>
                  </a:cubicBezTo>
                  <a:cubicBezTo>
                    <a:pt x="352" y="804"/>
                    <a:pt x="352" y="808"/>
                    <a:pt x="354" y="811"/>
                  </a:cubicBezTo>
                  <a:cubicBezTo>
                    <a:pt x="356" y="812"/>
                    <a:pt x="357" y="813"/>
                    <a:pt x="359" y="814"/>
                  </a:cubicBezTo>
                  <a:cubicBezTo>
                    <a:pt x="360" y="815"/>
                    <a:pt x="360" y="816"/>
                    <a:pt x="361" y="814"/>
                  </a:cubicBezTo>
                  <a:cubicBezTo>
                    <a:pt x="362" y="813"/>
                    <a:pt x="361" y="810"/>
                    <a:pt x="363" y="810"/>
                  </a:cubicBezTo>
                  <a:cubicBezTo>
                    <a:pt x="364" y="810"/>
                    <a:pt x="365" y="811"/>
                    <a:pt x="366" y="812"/>
                  </a:cubicBezTo>
                  <a:cubicBezTo>
                    <a:pt x="367" y="813"/>
                    <a:pt x="368" y="814"/>
                    <a:pt x="370" y="814"/>
                  </a:cubicBezTo>
                  <a:cubicBezTo>
                    <a:pt x="372" y="814"/>
                    <a:pt x="372" y="815"/>
                    <a:pt x="374" y="816"/>
                  </a:cubicBezTo>
                  <a:cubicBezTo>
                    <a:pt x="374" y="816"/>
                    <a:pt x="377" y="818"/>
                    <a:pt x="378" y="818"/>
                  </a:cubicBezTo>
                  <a:cubicBezTo>
                    <a:pt x="379" y="818"/>
                    <a:pt x="380" y="816"/>
                    <a:pt x="381" y="817"/>
                  </a:cubicBezTo>
                  <a:cubicBezTo>
                    <a:pt x="383" y="817"/>
                    <a:pt x="383" y="819"/>
                    <a:pt x="384" y="820"/>
                  </a:cubicBezTo>
                  <a:cubicBezTo>
                    <a:pt x="385" y="821"/>
                    <a:pt x="387" y="820"/>
                    <a:pt x="389" y="820"/>
                  </a:cubicBezTo>
                  <a:cubicBezTo>
                    <a:pt x="390" y="822"/>
                    <a:pt x="390" y="823"/>
                    <a:pt x="391" y="825"/>
                  </a:cubicBezTo>
                  <a:cubicBezTo>
                    <a:pt x="392" y="825"/>
                    <a:pt x="393" y="825"/>
                    <a:pt x="394" y="826"/>
                  </a:cubicBezTo>
                  <a:cubicBezTo>
                    <a:pt x="395" y="826"/>
                    <a:pt x="395" y="825"/>
                    <a:pt x="397" y="824"/>
                  </a:cubicBezTo>
                  <a:cubicBezTo>
                    <a:pt x="398" y="824"/>
                    <a:pt x="399" y="825"/>
                    <a:pt x="400" y="825"/>
                  </a:cubicBezTo>
                  <a:cubicBezTo>
                    <a:pt x="400" y="827"/>
                    <a:pt x="399" y="828"/>
                    <a:pt x="400" y="830"/>
                  </a:cubicBezTo>
                  <a:cubicBezTo>
                    <a:pt x="400" y="831"/>
                    <a:pt x="401" y="833"/>
                    <a:pt x="400" y="834"/>
                  </a:cubicBezTo>
                  <a:cubicBezTo>
                    <a:pt x="400" y="836"/>
                    <a:pt x="397" y="839"/>
                    <a:pt x="396" y="841"/>
                  </a:cubicBezTo>
                  <a:cubicBezTo>
                    <a:pt x="394" y="842"/>
                    <a:pt x="391" y="841"/>
                    <a:pt x="392" y="844"/>
                  </a:cubicBezTo>
                  <a:cubicBezTo>
                    <a:pt x="393" y="846"/>
                    <a:pt x="394" y="846"/>
                    <a:pt x="396" y="846"/>
                  </a:cubicBezTo>
                  <a:cubicBezTo>
                    <a:pt x="397" y="846"/>
                    <a:pt x="400" y="846"/>
                    <a:pt x="399" y="848"/>
                  </a:cubicBezTo>
                  <a:cubicBezTo>
                    <a:pt x="399" y="849"/>
                    <a:pt x="394" y="849"/>
                    <a:pt x="393" y="850"/>
                  </a:cubicBezTo>
                  <a:cubicBezTo>
                    <a:pt x="390" y="852"/>
                    <a:pt x="393" y="854"/>
                    <a:pt x="395" y="856"/>
                  </a:cubicBezTo>
                  <a:cubicBezTo>
                    <a:pt x="395" y="857"/>
                    <a:pt x="396" y="859"/>
                    <a:pt x="396" y="860"/>
                  </a:cubicBezTo>
                  <a:cubicBezTo>
                    <a:pt x="396" y="861"/>
                    <a:pt x="395" y="862"/>
                    <a:pt x="395" y="864"/>
                  </a:cubicBezTo>
                  <a:cubicBezTo>
                    <a:pt x="396" y="864"/>
                    <a:pt x="398" y="864"/>
                    <a:pt x="398" y="865"/>
                  </a:cubicBezTo>
                  <a:cubicBezTo>
                    <a:pt x="398" y="866"/>
                    <a:pt x="396" y="866"/>
                    <a:pt x="396" y="867"/>
                  </a:cubicBezTo>
                  <a:cubicBezTo>
                    <a:pt x="395" y="868"/>
                    <a:pt x="396" y="869"/>
                    <a:pt x="395" y="870"/>
                  </a:cubicBezTo>
                  <a:cubicBezTo>
                    <a:pt x="395" y="871"/>
                    <a:pt x="394" y="871"/>
                    <a:pt x="393" y="873"/>
                  </a:cubicBezTo>
                  <a:cubicBezTo>
                    <a:pt x="393" y="873"/>
                    <a:pt x="393" y="873"/>
                    <a:pt x="394" y="873"/>
                  </a:cubicBezTo>
                  <a:cubicBezTo>
                    <a:pt x="394" y="875"/>
                    <a:pt x="394" y="876"/>
                    <a:pt x="392" y="877"/>
                  </a:cubicBezTo>
                  <a:cubicBezTo>
                    <a:pt x="390" y="878"/>
                    <a:pt x="388" y="877"/>
                    <a:pt x="386" y="877"/>
                  </a:cubicBezTo>
                  <a:cubicBezTo>
                    <a:pt x="383" y="877"/>
                    <a:pt x="381" y="876"/>
                    <a:pt x="379" y="876"/>
                  </a:cubicBezTo>
                  <a:cubicBezTo>
                    <a:pt x="377" y="876"/>
                    <a:pt x="375" y="877"/>
                    <a:pt x="374" y="878"/>
                  </a:cubicBezTo>
                  <a:cubicBezTo>
                    <a:pt x="373" y="880"/>
                    <a:pt x="374" y="882"/>
                    <a:pt x="372" y="883"/>
                  </a:cubicBezTo>
                  <a:cubicBezTo>
                    <a:pt x="370" y="883"/>
                    <a:pt x="369" y="883"/>
                    <a:pt x="367" y="883"/>
                  </a:cubicBezTo>
                  <a:cubicBezTo>
                    <a:pt x="365" y="884"/>
                    <a:pt x="365" y="885"/>
                    <a:pt x="364" y="887"/>
                  </a:cubicBezTo>
                  <a:cubicBezTo>
                    <a:pt x="364" y="889"/>
                    <a:pt x="363" y="891"/>
                    <a:pt x="363" y="892"/>
                  </a:cubicBezTo>
                  <a:cubicBezTo>
                    <a:pt x="363" y="892"/>
                    <a:pt x="364" y="893"/>
                    <a:pt x="364" y="893"/>
                  </a:cubicBezTo>
                  <a:cubicBezTo>
                    <a:pt x="365" y="895"/>
                    <a:pt x="361" y="897"/>
                    <a:pt x="363" y="899"/>
                  </a:cubicBezTo>
                  <a:cubicBezTo>
                    <a:pt x="365" y="897"/>
                    <a:pt x="368" y="897"/>
                    <a:pt x="371" y="897"/>
                  </a:cubicBezTo>
                  <a:cubicBezTo>
                    <a:pt x="372" y="896"/>
                    <a:pt x="374" y="896"/>
                    <a:pt x="375" y="896"/>
                  </a:cubicBezTo>
                  <a:cubicBezTo>
                    <a:pt x="376" y="896"/>
                    <a:pt x="376" y="895"/>
                    <a:pt x="377" y="894"/>
                  </a:cubicBezTo>
                  <a:cubicBezTo>
                    <a:pt x="381" y="892"/>
                    <a:pt x="386" y="895"/>
                    <a:pt x="384" y="899"/>
                  </a:cubicBezTo>
                  <a:cubicBezTo>
                    <a:pt x="384" y="901"/>
                    <a:pt x="382" y="901"/>
                    <a:pt x="380" y="901"/>
                  </a:cubicBezTo>
                  <a:cubicBezTo>
                    <a:pt x="378" y="902"/>
                    <a:pt x="376" y="903"/>
                    <a:pt x="374" y="904"/>
                  </a:cubicBezTo>
                  <a:cubicBezTo>
                    <a:pt x="372" y="905"/>
                    <a:pt x="366" y="905"/>
                    <a:pt x="366" y="908"/>
                  </a:cubicBezTo>
                  <a:cubicBezTo>
                    <a:pt x="367" y="908"/>
                    <a:pt x="367" y="908"/>
                    <a:pt x="367" y="908"/>
                  </a:cubicBezTo>
                  <a:cubicBezTo>
                    <a:pt x="367" y="908"/>
                    <a:pt x="368" y="908"/>
                    <a:pt x="369" y="908"/>
                  </a:cubicBezTo>
                  <a:cubicBezTo>
                    <a:pt x="369" y="909"/>
                    <a:pt x="370" y="911"/>
                    <a:pt x="369" y="912"/>
                  </a:cubicBezTo>
                  <a:cubicBezTo>
                    <a:pt x="367" y="912"/>
                    <a:pt x="365" y="909"/>
                    <a:pt x="362" y="909"/>
                  </a:cubicBezTo>
                  <a:cubicBezTo>
                    <a:pt x="360" y="909"/>
                    <a:pt x="359" y="911"/>
                    <a:pt x="356" y="911"/>
                  </a:cubicBezTo>
                  <a:cubicBezTo>
                    <a:pt x="355" y="911"/>
                    <a:pt x="355" y="911"/>
                    <a:pt x="354" y="912"/>
                  </a:cubicBezTo>
                  <a:cubicBezTo>
                    <a:pt x="354" y="913"/>
                    <a:pt x="355" y="914"/>
                    <a:pt x="355" y="915"/>
                  </a:cubicBezTo>
                  <a:cubicBezTo>
                    <a:pt x="356" y="916"/>
                    <a:pt x="357" y="919"/>
                    <a:pt x="358" y="919"/>
                  </a:cubicBezTo>
                  <a:cubicBezTo>
                    <a:pt x="360" y="920"/>
                    <a:pt x="361" y="920"/>
                    <a:pt x="362" y="920"/>
                  </a:cubicBezTo>
                  <a:cubicBezTo>
                    <a:pt x="363" y="921"/>
                    <a:pt x="363" y="922"/>
                    <a:pt x="364" y="923"/>
                  </a:cubicBezTo>
                  <a:cubicBezTo>
                    <a:pt x="366" y="924"/>
                    <a:pt x="368" y="924"/>
                    <a:pt x="369" y="926"/>
                  </a:cubicBezTo>
                  <a:cubicBezTo>
                    <a:pt x="371" y="929"/>
                    <a:pt x="364" y="927"/>
                    <a:pt x="363" y="926"/>
                  </a:cubicBezTo>
                  <a:cubicBezTo>
                    <a:pt x="362" y="926"/>
                    <a:pt x="362" y="928"/>
                    <a:pt x="362" y="929"/>
                  </a:cubicBezTo>
                  <a:cubicBezTo>
                    <a:pt x="362" y="930"/>
                    <a:pt x="362" y="932"/>
                    <a:pt x="361" y="933"/>
                  </a:cubicBezTo>
                  <a:cubicBezTo>
                    <a:pt x="359" y="932"/>
                    <a:pt x="359" y="930"/>
                    <a:pt x="359" y="928"/>
                  </a:cubicBezTo>
                  <a:cubicBezTo>
                    <a:pt x="356" y="930"/>
                    <a:pt x="357" y="934"/>
                    <a:pt x="355" y="937"/>
                  </a:cubicBezTo>
                  <a:cubicBezTo>
                    <a:pt x="354" y="938"/>
                    <a:pt x="353" y="939"/>
                    <a:pt x="352" y="940"/>
                  </a:cubicBezTo>
                  <a:cubicBezTo>
                    <a:pt x="351" y="942"/>
                    <a:pt x="352" y="943"/>
                    <a:pt x="353" y="944"/>
                  </a:cubicBezTo>
                  <a:cubicBezTo>
                    <a:pt x="355" y="948"/>
                    <a:pt x="353" y="948"/>
                    <a:pt x="350" y="948"/>
                  </a:cubicBezTo>
                  <a:cubicBezTo>
                    <a:pt x="349" y="948"/>
                    <a:pt x="344" y="948"/>
                    <a:pt x="345" y="950"/>
                  </a:cubicBezTo>
                  <a:cubicBezTo>
                    <a:pt x="344" y="951"/>
                    <a:pt x="342" y="950"/>
                    <a:pt x="341" y="949"/>
                  </a:cubicBezTo>
                  <a:cubicBezTo>
                    <a:pt x="341" y="949"/>
                    <a:pt x="341" y="948"/>
                    <a:pt x="340" y="947"/>
                  </a:cubicBezTo>
                  <a:cubicBezTo>
                    <a:pt x="338" y="944"/>
                    <a:pt x="334" y="945"/>
                    <a:pt x="336" y="949"/>
                  </a:cubicBezTo>
                  <a:cubicBezTo>
                    <a:pt x="336" y="949"/>
                    <a:pt x="337" y="949"/>
                    <a:pt x="338" y="949"/>
                  </a:cubicBezTo>
                  <a:cubicBezTo>
                    <a:pt x="337" y="951"/>
                    <a:pt x="331" y="951"/>
                    <a:pt x="331" y="952"/>
                  </a:cubicBezTo>
                  <a:cubicBezTo>
                    <a:pt x="331" y="954"/>
                    <a:pt x="336" y="955"/>
                    <a:pt x="337" y="955"/>
                  </a:cubicBezTo>
                  <a:cubicBezTo>
                    <a:pt x="341" y="956"/>
                    <a:pt x="343" y="960"/>
                    <a:pt x="345" y="963"/>
                  </a:cubicBezTo>
                  <a:cubicBezTo>
                    <a:pt x="346" y="964"/>
                    <a:pt x="347" y="965"/>
                    <a:pt x="349" y="966"/>
                  </a:cubicBezTo>
                  <a:cubicBezTo>
                    <a:pt x="351" y="966"/>
                    <a:pt x="353" y="966"/>
                    <a:pt x="354" y="967"/>
                  </a:cubicBezTo>
                  <a:cubicBezTo>
                    <a:pt x="356" y="965"/>
                    <a:pt x="356" y="966"/>
                    <a:pt x="357" y="968"/>
                  </a:cubicBezTo>
                  <a:cubicBezTo>
                    <a:pt x="359" y="970"/>
                    <a:pt x="361" y="971"/>
                    <a:pt x="362" y="972"/>
                  </a:cubicBezTo>
                  <a:cubicBezTo>
                    <a:pt x="366" y="976"/>
                    <a:pt x="371" y="976"/>
                    <a:pt x="374" y="979"/>
                  </a:cubicBezTo>
                  <a:cubicBezTo>
                    <a:pt x="378" y="982"/>
                    <a:pt x="382" y="984"/>
                    <a:pt x="384" y="988"/>
                  </a:cubicBezTo>
                  <a:cubicBezTo>
                    <a:pt x="385" y="990"/>
                    <a:pt x="386" y="991"/>
                    <a:pt x="388" y="992"/>
                  </a:cubicBezTo>
                  <a:cubicBezTo>
                    <a:pt x="390" y="993"/>
                    <a:pt x="391" y="994"/>
                    <a:pt x="392" y="996"/>
                  </a:cubicBezTo>
                  <a:cubicBezTo>
                    <a:pt x="393" y="996"/>
                    <a:pt x="393" y="997"/>
                    <a:pt x="394" y="998"/>
                  </a:cubicBezTo>
                  <a:cubicBezTo>
                    <a:pt x="395" y="999"/>
                    <a:pt x="396" y="1000"/>
                    <a:pt x="397" y="1001"/>
                  </a:cubicBezTo>
                  <a:cubicBezTo>
                    <a:pt x="399" y="998"/>
                    <a:pt x="400" y="996"/>
                    <a:pt x="404" y="997"/>
                  </a:cubicBezTo>
                  <a:cubicBezTo>
                    <a:pt x="405" y="997"/>
                    <a:pt x="406" y="998"/>
                    <a:pt x="408" y="998"/>
                  </a:cubicBezTo>
                  <a:cubicBezTo>
                    <a:pt x="409" y="998"/>
                    <a:pt x="410" y="997"/>
                    <a:pt x="411" y="998"/>
                  </a:cubicBezTo>
                  <a:cubicBezTo>
                    <a:pt x="412" y="998"/>
                    <a:pt x="414" y="999"/>
                    <a:pt x="415" y="1000"/>
                  </a:cubicBezTo>
                  <a:cubicBezTo>
                    <a:pt x="416" y="1001"/>
                    <a:pt x="417" y="1001"/>
                    <a:pt x="419" y="1001"/>
                  </a:cubicBezTo>
                  <a:cubicBezTo>
                    <a:pt x="421" y="1002"/>
                    <a:pt x="422" y="1002"/>
                    <a:pt x="423" y="1002"/>
                  </a:cubicBezTo>
                  <a:cubicBezTo>
                    <a:pt x="424" y="1003"/>
                    <a:pt x="425" y="1003"/>
                    <a:pt x="426" y="1004"/>
                  </a:cubicBezTo>
                  <a:cubicBezTo>
                    <a:pt x="428" y="1006"/>
                    <a:pt x="430" y="1006"/>
                    <a:pt x="433" y="1006"/>
                  </a:cubicBezTo>
                  <a:cubicBezTo>
                    <a:pt x="434" y="1007"/>
                    <a:pt x="437" y="1007"/>
                    <a:pt x="438" y="1007"/>
                  </a:cubicBezTo>
                  <a:cubicBezTo>
                    <a:pt x="439" y="1006"/>
                    <a:pt x="440" y="1006"/>
                    <a:pt x="442" y="1005"/>
                  </a:cubicBezTo>
                  <a:cubicBezTo>
                    <a:pt x="445" y="1005"/>
                    <a:pt x="447" y="1008"/>
                    <a:pt x="450" y="1008"/>
                  </a:cubicBezTo>
                  <a:cubicBezTo>
                    <a:pt x="451" y="1007"/>
                    <a:pt x="452" y="1007"/>
                    <a:pt x="453" y="1008"/>
                  </a:cubicBezTo>
                  <a:cubicBezTo>
                    <a:pt x="454" y="1008"/>
                    <a:pt x="456" y="1009"/>
                    <a:pt x="456" y="1009"/>
                  </a:cubicBezTo>
                  <a:cubicBezTo>
                    <a:pt x="457" y="1010"/>
                    <a:pt x="457" y="1012"/>
                    <a:pt x="458" y="1012"/>
                  </a:cubicBezTo>
                  <a:cubicBezTo>
                    <a:pt x="460" y="1013"/>
                    <a:pt x="462" y="1014"/>
                    <a:pt x="463" y="1015"/>
                  </a:cubicBezTo>
                  <a:cubicBezTo>
                    <a:pt x="465" y="1015"/>
                    <a:pt x="466" y="1015"/>
                    <a:pt x="468" y="1016"/>
                  </a:cubicBezTo>
                  <a:cubicBezTo>
                    <a:pt x="469" y="1017"/>
                    <a:pt x="469" y="1018"/>
                    <a:pt x="470" y="1018"/>
                  </a:cubicBezTo>
                  <a:cubicBezTo>
                    <a:pt x="472" y="1019"/>
                    <a:pt x="472" y="1019"/>
                    <a:pt x="472" y="1020"/>
                  </a:cubicBezTo>
                  <a:cubicBezTo>
                    <a:pt x="472" y="1021"/>
                    <a:pt x="470" y="1022"/>
                    <a:pt x="471" y="1022"/>
                  </a:cubicBezTo>
                  <a:cubicBezTo>
                    <a:pt x="472" y="1023"/>
                    <a:pt x="474" y="1022"/>
                    <a:pt x="474" y="1023"/>
                  </a:cubicBezTo>
                  <a:cubicBezTo>
                    <a:pt x="475" y="1024"/>
                    <a:pt x="476" y="1022"/>
                    <a:pt x="477" y="1022"/>
                  </a:cubicBezTo>
                  <a:cubicBezTo>
                    <a:pt x="477" y="1022"/>
                    <a:pt x="478" y="1022"/>
                    <a:pt x="479" y="1022"/>
                  </a:cubicBezTo>
                  <a:cubicBezTo>
                    <a:pt x="480" y="1021"/>
                    <a:pt x="482" y="1020"/>
                    <a:pt x="483" y="1020"/>
                  </a:cubicBezTo>
                  <a:cubicBezTo>
                    <a:pt x="487" y="1018"/>
                    <a:pt x="488" y="1019"/>
                    <a:pt x="491" y="1021"/>
                  </a:cubicBezTo>
                  <a:cubicBezTo>
                    <a:pt x="492" y="1020"/>
                    <a:pt x="492" y="1018"/>
                    <a:pt x="493" y="1018"/>
                  </a:cubicBezTo>
                  <a:cubicBezTo>
                    <a:pt x="494" y="1018"/>
                    <a:pt x="496" y="1020"/>
                    <a:pt x="497" y="1020"/>
                  </a:cubicBezTo>
                  <a:cubicBezTo>
                    <a:pt x="499" y="1021"/>
                    <a:pt x="499" y="1021"/>
                    <a:pt x="501" y="1023"/>
                  </a:cubicBezTo>
                  <a:cubicBezTo>
                    <a:pt x="502" y="1025"/>
                    <a:pt x="504" y="1024"/>
                    <a:pt x="506" y="1024"/>
                  </a:cubicBezTo>
                  <a:cubicBezTo>
                    <a:pt x="507" y="1024"/>
                    <a:pt x="509" y="1024"/>
                    <a:pt x="510" y="1026"/>
                  </a:cubicBezTo>
                  <a:cubicBezTo>
                    <a:pt x="510" y="1028"/>
                    <a:pt x="509" y="1029"/>
                    <a:pt x="508" y="1030"/>
                  </a:cubicBezTo>
                  <a:cubicBezTo>
                    <a:pt x="507" y="1033"/>
                    <a:pt x="510" y="1035"/>
                    <a:pt x="513" y="1036"/>
                  </a:cubicBezTo>
                  <a:cubicBezTo>
                    <a:pt x="513" y="1037"/>
                    <a:pt x="514" y="1037"/>
                    <a:pt x="514" y="1038"/>
                  </a:cubicBezTo>
                  <a:cubicBezTo>
                    <a:pt x="515" y="1038"/>
                    <a:pt x="516" y="1037"/>
                    <a:pt x="517" y="1038"/>
                  </a:cubicBezTo>
                  <a:cubicBezTo>
                    <a:pt x="518" y="1039"/>
                    <a:pt x="519" y="1038"/>
                    <a:pt x="520" y="1039"/>
                  </a:cubicBezTo>
                  <a:cubicBezTo>
                    <a:pt x="520" y="1041"/>
                    <a:pt x="524" y="1039"/>
                    <a:pt x="524" y="1042"/>
                  </a:cubicBezTo>
                  <a:cubicBezTo>
                    <a:pt x="526" y="1041"/>
                    <a:pt x="526" y="1043"/>
                    <a:pt x="527" y="1044"/>
                  </a:cubicBezTo>
                  <a:cubicBezTo>
                    <a:pt x="529" y="1044"/>
                    <a:pt x="529" y="1042"/>
                    <a:pt x="530" y="1044"/>
                  </a:cubicBezTo>
                  <a:cubicBezTo>
                    <a:pt x="531" y="1044"/>
                    <a:pt x="531" y="1045"/>
                    <a:pt x="532" y="1045"/>
                  </a:cubicBezTo>
                  <a:cubicBezTo>
                    <a:pt x="533" y="1046"/>
                    <a:pt x="533" y="1046"/>
                    <a:pt x="534" y="1047"/>
                  </a:cubicBezTo>
                  <a:cubicBezTo>
                    <a:pt x="535" y="1047"/>
                    <a:pt x="534" y="1048"/>
                    <a:pt x="535" y="1049"/>
                  </a:cubicBezTo>
                  <a:cubicBezTo>
                    <a:pt x="536" y="1050"/>
                    <a:pt x="536" y="1050"/>
                    <a:pt x="537" y="1051"/>
                  </a:cubicBezTo>
                  <a:cubicBezTo>
                    <a:pt x="539" y="1052"/>
                    <a:pt x="539" y="1053"/>
                    <a:pt x="540" y="1055"/>
                  </a:cubicBezTo>
                  <a:cubicBezTo>
                    <a:pt x="541" y="1057"/>
                    <a:pt x="543" y="1058"/>
                    <a:pt x="545" y="1058"/>
                  </a:cubicBezTo>
                  <a:cubicBezTo>
                    <a:pt x="547" y="1059"/>
                    <a:pt x="549" y="1060"/>
                    <a:pt x="551" y="1059"/>
                  </a:cubicBezTo>
                  <a:cubicBezTo>
                    <a:pt x="552" y="1059"/>
                    <a:pt x="553" y="1057"/>
                    <a:pt x="553" y="1055"/>
                  </a:cubicBezTo>
                  <a:cubicBezTo>
                    <a:pt x="554" y="1052"/>
                    <a:pt x="558" y="1052"/>
                    <a:pt x="560" y="1051"/>
                  </a:cubicBezTo>
                  <a:cubicBezTo>
                    <a:pt x="563" y="1049"/>
                    <a:pt x="563" y="1045"/>
                    <a:pt x="566" y="1042"/>
                  </a:cubicBezTo>
                  <a:cubicBezTo>
                    <a:pt x="564" y="1041"/>
                    <a:pt x="562" y="1041"/>
                    <a:pt x="561" y="1039"/>
                  </a:cubicBezTo>
                  <a:cubicBezTo>
                    <a:pt x="560" y="1036"/>
                    <a:pt x="559" y="1034"/>
                    <a:pt x="558" y="1032"/>
                  </a:cubicBezTo>
                  <a:cubicBezTo>
                    <a:pt x="556" y="1030"/>
                    <a:pt x="554" y="1028"/>
                    <a:pt x="553" y="1026"/>
                  </a:cubicBezTo>
                  <a:cubicBezTo>
                    <a:pt x="553" y="1025"/>
                    <a:pt x="552" y="1024"/>
                    <a:pt x="551" y="1023"/>
                  </a:cubicBezTo>
                  <a:cubicBezTo>
                    <a:pt x="551" y="1023"/>
                    <a:pt x="550" y="1022"/>
                    <a:pt x="550" y="1022"/>
                  </a:cubicBezTo>
                  <a:cubicBezTo>
                    <a:pt x="548" y="1020"/>
                    <a:pt x="549" y="1018"/>
                    <a:pt x="548" y="1016"/>
                  </a:cubicBezTo>
                  <a:cubicBezTo>
                    <a:pt x="547" y="1014"/>
                    <a:pt x="545" y="1014"/>
                    <a:pt x="544" y="1012"/>
                  </a:cubicBezTo>
                  <a:cubicBezTo>
                    <a:pt x="544" y="1010"/>
                    <a:pt x="544" y="1008"/>
                    <a:pt x="545" y="1006"/>
                  </a:cubicBezTo>
                  <a:cubicBezTo>
                    <a:pt x="545" y="1005"/>
                    <a:pt x="547" y="1002"/>
                    <a:pt x="545" y="1003"/>
                  </a:cubicBezTo>
                  <a:cubicBezTo>
                    <a:pt x="543" y="1001"/>
                    <a:pt x="545" y="998"/>
                    <a:pt x="546" y="995"/>
                  </a:cubicBezTo>
                  <a:cubicBezTo>
                    <a:pt x="546" y="993"/>
                    <a:pt x="548" y="991"/>
                    <a:pt x="547" y="989"/>
                  </a:cubicBezTo>
                  <a:cubicBezTo>
                    <a:pt x="546" y="986"/>
                    <a:pt x="546" y="990"/>
                    <a:pt x="545" y="991"/>
                  </a:cubicBezTo>
                  <a:cubicBezTo>
                    <a:pt x="545" y="993"/>
                    <a:pt x="543" y="995"/>
                    <a:pt x="543" y="998"/>
                  </a:cubicBezTo>
                  <a:cubicBezTo>
                    <a:pt x="543" y="998"/>
                    <a:pt x="543" y="998"/>
                    <a:pt x="543" y="998"/>
                  </a:cubicBezTo>
                  <a:cubicBezTo>
                    <a:pt x="542" y="998"/>
                    <a:pt x="542" y="998"/>
                    <a:pt x="542" y="998"/>
                  </a:cubicBezTo>
                  <a:cubicBezTo>
                    <a:pt x="542" y="994"/>
                    <a:pt x="544" y="992"/>
                    <a:pt x="543" y="989"/>
                  </a:cubicBezTo>
                  <a:cubicBezTo>
                    <a:pt x="542" y="986"/>
                    <a:pt x="540" y="983"/>
                    <a:pt x="540" y="980"/>
                  </a:cubicBezTo>
                  <a:cubicBezTo>
                    <a:pt x="540" y="980"/>
                    <a:pt x="540" y="979"/>
                    <a:pt x="539" y="979"/>
                  </a:cubicBezTo>
                  <a:cubicBezTo>
                    <a:pt x="539" y="979"/>
                    <a:pt x="538" y="979"/>
                    <a:pt x="538" y="979"/>
                  </a:cubicBezTo>
                  <a:cubicBezTo>
                    <a:pt x="536" y="979"/>
                    <a:pt x="536" y="978"/>
                    <a:pt x="535" y="976"/>
                  </a:cubicBezTo>
                  <a:cubicBezTo>
                    <a:pt x="535" y="975"/>
                    <a:pt x="535" y="974"/>
                    <a:pt x="533" y="974"/>
                  </a:cubicBezTo>
                  <a:cubicBezTo>
                    <a:pt x="531" y="974"/>
                    <a:pt x="530" y="974"/>
                    <a:pt x="529" y="973"/>
                  </a:cubicBezTo>
                  <a:cubicBezTo>
                    <a:pt x="528" y="972"/>
                    <a:pt x="529" y="971"/>
                    <a:pt x="529" y="970"/>
                  </a:cubicBezTo>
                  <a:cubicBezTo>
                    <a:pt x="529" y="969"/>
                    <a:pt x="529" y="967"/>
                    <a:pt x="530" y="966"/>
                  </a:cubicBezTo>
                  <a:cubicBezTo>
                    <a:pt x="531" y="965"/>
                    <a:pt x="532" y="965"/>
                    <a:pt x="533" y="964"/>
                  </a:cubicBezTo>
                  <a:cubicBezTo>
                    <a:pt x="535" y="963"/>
                    <a:pt x="535" y="962"/>
                    <a:pt x="535" y="960"/>
                  </a:cubicBezTo>
                  <a:cubicBezTo>
                    <a:pt x="535" y="961"/>
                    <a:pt x="535" y="963"/>
                    <a:pt x="536" y="962"/>
                  </a:cubicBezTo>
                  <a:cubicBezTo>
                    <a:pt x="536" y="961"/>
                    <a:pt x="538" y="959"/>
                    <a:pt x="538" y="957"/>
                  </a:cubicBezTo>
                  <a:cubicBezTo>
                    <a:pt x="539" y="956"/>
                    <a:pt x="539" y="955"/>
                    <a:pt x="540" y="953"/>
                  </a:cubicBezTo>
                  <a:cubicBezTo>
                    <a:pt x="541" y="952"/>
                    <a:pt x="542" y="951"/>
                    <a:pt x="542" y="949"/>
                  </a:cubicBezTo>
                  <a:cubicBezTo>
                    <a:pt x="542" y="948"/>
                    <a:pt x="542" y="946"/>
                    <a:pt x="542" y="946"/>
                  </a:cubicBezTo>
                  <a:cubicBezTo>
                    <a:pt x="543" y="945"/>
                    <a:pt x="544" y="946"/>
                    <a:pt x="544" y="945"/>
                  </a:cubicBezTo>
                  <a:cubicBezTo>
                    <a:pt x="545" y="945"/>
                    <a:pt x="544" y="943"/>
                    <a:pt x="544" y="943"/>
                  </a:cubicBezTo>
                  <a:cubicBezTo>
                    <a:pt x="544" y="941"/>
                    <a:pt x="542" y="938"/>
                    <a:pt x="543" y="937"/>
                  </a:cubicBezTo>
                  <a:cubicBezTo>
                    <a:pt x="543" y="937"/>
                    <a:pt x="545" y="940"/>
                    <a:pt x="546" y="940"/>
                  </a:cubicBezTo>
                  <a:cubicBezTo>
                    <a:pt x="547" y="940"/>
                    <a:pt x="547" y="937"/>
                    <a:pt x="547" y="936"/>
                  </a:cubicBezTo>
                  <a:cubicBezTo>
                    <a:pt x="548" y="937"/>
                    <a:pt x="548" y="938"/>
                    <a:pt x="549" y="938"/>
                  </a:cubicBezTo>
                  <a:cubicBezTo>
                    <a:pt x="550" y="939"/>
                    <a:pt x="550" y="939"/>
                    <a:pt x="551" y="939"/>
                  </a:cubicBezTo>
                  <a:cubicBezTo>
                    <a:pt x="552" y="938"/>
                    <a:pt x="552" y="937"/>
                    <a:pt x="553" y="937"/>
                  </a:cubicBezTo>
                  <a:cubicBezTo>
                    <a:pt x="554" y="937"/>
                    <a:pt x="555" y="937"/>
                    <a:pt x="556" y="937"/>
                  </a:cubicBezTo>
                  <a:cubicBezTo>
                    <a:pt x="559" y="938"/>
                    <a:pt x="559" y="936"/>
                    <a:pt x="561" y="934"/>
                  </a:cubicBezTo>
                  <a:cubicBezTo>
                    <a:pt x="563" y="932"/>
                    <a:pt x="565" y="930"/>
                    <a:pt x="567" y="933"/>
                  </a:cubicBezTo>
                  <a:cubicBezTo>
                    <a:pt x="567" y="933"/>
                    <a:pt x="569" y="937"/>
                    <a:pt x="570" y="935"/>
                  </a:cubicBezTo>
                  <a:cubicBezTo>
                    <a:pt x="570" y="933"/>
                    <a:pt x="568" y="931"/>
                    <a:pt x="568" y="930"/>
                  </a:cubicBezTo>
                  <a:cubicBezTo>
                    <a:pt x="567" y="927"/>
                    <a:pt x="567" y="926"/>
                    <a:pt x="570" y="926"/>
                  </a:cubicBezTo>
                  <a:cubicBezTo>
                    <a:pt x="572" y="927"/>
                    <a:pt x="572" y="927"/>
                    <a:pt x="573" y="926"/>
                  </a:cubicBezTo>
                  <a:cubicBezTo>
                    <a:pt x="573" y="926"/>
                    <a:pt x="574" y="925"/>
                    <a:pt x="574" y="925"/>
                  </a:cubicBezTo>
                  <a:cubicBezTo>
                    <a:pt x="575" y="925"/>
                    <a:pt x="576" y="925"/>
                    <a:pt x="576" y="925"/>
                  </a:cubicBezTo>
                  <a:cubicBezTo>
                    <a:pt x="576" y="924"/>
                    <a:pt x="574" y="921"/>
                    <a:pt x="576" y="921"/>
                  </a:cubicBezTo>
                  <a:cubicBezTo>
                    <a:pt x="577" y="922"/>
                    <a:pt x="578" y="922"/>
                    <a:pt x="579" y="922"/>
                  </a:cubicBezTo>
                  <a:cubicBezTo>
                    <a:pt x="579" y="920"/>
                    <a:pt x="573" y="919"/>
                    <a:pt x="574" y="917"/>
                  </a:cubicBezTo>
                  <a:cubicBezTo>
                    <a:pt x="573" y="917"/>
                    <a:pt x="571" y="916"/>
                    <a:pt x="570" y="915"/>
                  </a:cubicBezTo>
                  <a:cubicBezTo>
                    <a:pt x="569" y="915"/>
                    <a:pt x="569" y="914"/>
                    <a:pt x="568" y="914"/>
                  </a:cubicBezTo>
                  <a:cubicBezTo>
                    <a:pt x="567" y="914"/>
                    <a:pt x="566" y="914"/>
                    <a:pt x="565" y="914"/>
                  </a:cubicBezTo>
                  <a:cubicBezTo>
                    <a:pt x="565" y="912"/>
                    <a:pt x="562" y="908"/>
                    <a:pt x="566" y="908"/>
                  </a:cubicBezTo>
                  <a:cubicBezTo>
                    <a:pt x="569" y="908"/>
                    <a:pt x="569" y="911"/>
                    <a:pt x="572" y="909"/>
                  </a:cubicBezTo>
                  <a:cubicBezTo>
                    <a:pt x="575" y="908"/>
                    <a:pt x="572" y="905"/>
                    <a:pt x="571" y="903"/>
                  </a:cubicBezTo>
                  <a:cubicBezTo>
                    <a:pt x="569" y="900"/>
                    <a:pt x="567" y="896"/>
                    <a:pt x="566" y="893"/>
                  </a:cubicBezTo>
                  <a:cubicBezTo>
                    <a:pt x="565" y="892"/>
                    <a:pt x="565" y="891"/>
                    <a:pt x="564" y="890"/>
                  </a:cubicBezTo>
                  <a:cubicBezTo>
                    <a:pt x="563" y="889"/>
                    <a:pt x="563" y="889"/>
                    <a:pt x="562" y="888"/>
                  </a:cubicBezTo>
                  <a:cubicBezTo>
                    <a:pt x="561" y="885"/>
                    <a:pt x="559" y="882"/>
                    <a:pt x="557" y="881"/>
                  </a:cubicBezTo>
                  <a:cubicBezTo>
                    <a:pt x="555" y="879"/>
                    <a:pt x="552" y="880"/>
                    <a:pt x="549" y="880"/>
                  </a:cubicBezTo>
                  <a:cubicBezTo>
                    <a:pt x="548" y="880"/>
                    <a:pt x="546" y="879"/>
                    <a:pt x="545" y="878"/>
                  </a:cubicBezTo>
                  <a:cubicBezTo>
                    <a:pt x="544" y="878"/>
                    <a:pt x="543" y="877"/>
                    <a:pt x="543" y="877"/>
                  </a:cubicBezTo>
                  <a:cubicBezTo>
                    <a:pt x="543" y="878"/>
                    <a:pt x="543" y="881"/>
                    <a:pt x="542" y="882"/>
                  </a:cubicBezTo>
                  <a:cubicBezTo>
                    <a:pt x="541" y="883"/>
                    <a:pt x="539" y="881"/>
                    <a:pt x="538" y="880"/>
                  </a:cubicBezTo>
                  <a:cubicBezTo>
                    <a:pt x="536" y="878"/>
                    <a:pt x="538" y="877"/>
                    <a:pt x="537" y="875"/>
                  </a:cubicBezTo>
                  <a:cubicBezTo>
                    <a:pt x="537" y="875"/>
                    <a:pt x="536" y="874"/>
                    <a:pt x="536" y="874"/>
                  </a:cubicBezTo>
                  <a:cubicBezTo>
                    <a:pt x="536" y="872"/>
                    <a:pt x="537" y="872"/>
                    <a:pt x="538" y="871"/>
                  </a:cubicBezTo>
                  <a:cubicBezTo>
                    <a:pt x="538" y="870"/>
                    <a:pt x="538" y="870"/>
                    <a:pt x="537" y="869"/>
                  </a:cubicBezTo>
                  <a:cubicBezTo>
                    <a:pt x="537" y="870"/>
                    <a:pt x="537" y="868"/>
                    <a:pt x="537" y="868"/>
                  </a:cubicBezTo>
                  <a:cubicBezTo>
                    <a:pt x="537" y="868"/>
                    <a:pt x="536" y="867"/>
                    <a:pt x="536" y="867"/>
                  </a:cubicBezTo>
                  <a:cubicBezTo>
                    <a:pt x="536" y="866"/>
                    <a:pt x="536" y="866"/>
                    <a:pt x="536" y="865"/>
                  </a:cubicBezTo>
                  <a:cubicBezTo>
                    <a:pt x="536" y="863"/>
                    <a:pt x="533" y="863"/>
                    <a:pt x="531" y="863"/>
                  </a:cubicBezTo>
                  <a:cubicBezTo>
                    <a:pt x="529" y="862"/>
                    <a:pt x="526" y="861"/>
                    <a:pt x="524" y="860"/>
                  </a:cubicBezTo>
                  <a:cubicBezTo>
                    <a:pt x="524" y="857"/>
                    <a:pt x="525" y="854"/>
                    <a:pt x="526" y="852"/>
                  </a:cubicBezTo>
                  <a:cubicBezTo>
                    <a:pt x="527" y="850"/>
                    <a:pt x="528" y="847"/>
                    <a:pt x="530" y="845"/>
                  </a:cubicBezTo>
                  <a:cubicBezTo>
                    <a:pt x="531" y="843"/>
                    <a:pt x="533" y="843"/>
                    <a:pt x="534" y="841"/>
                  </a:cubicBezTo>
                  <a:cubicBezTo>
                    <a:pt x="536" y="839"/>
                    <a:pt x="536" y="837"/>
                    <a:pt x="534" y="835"/>
                  </a:cubicBezTo>
                  <a:cubicBezTo>
                    <a:pt x="533" y="834"/>
                    <a:pt x="531" y="833"/>
                    <a:pt x="530" y="832"/>
                  </a:cubicBezTo>
                  <a:cubicBezTo>
                    <a:pt x="529" y="830"/>
                    <a:pt x="531" y="827"/>
                    <a:pt x="532" y="825"/>
                  </a:cubicBezTo>
                  <a:cubicBezTo>
                    <a:pt x="532" y="821"/>
                    <a:pt x="532" y="817"/>
                    <a:pt x="536" y="815"/>
                  </a:cubicBezTo>
                  <a:cubicBezTo>
                    <a:pt x="537" y="814"/>
                    <a:pt x="540" y="813"/>
                    <a:pt x="541" y="811"/>
                  </a:cubicBezTo>
                  <a:cubicBezTo>
                    <a:pt x="542" y="810"/>
                    <a:pt x="540" y="809"/>
                    <a:pt x="540" y="808"/>
                  </a:cubicBezTo>
                  <a:cubicBezTo>
                    <a:pt x="540" y="807"/>
                    <a:pt x="541" y="804"/>
                    <a:pt x="541" y="803"/>
                  </a:cubicBezTo>
                  <a:cubicBezTo>
                    <a:pt x="542" y="802"/>
                    <a:pt x="543" y="799"/>
                    <a:pt x="545" y="799"/>
                  </a:cubicBezTo>
                  <a:cubicBezTo>
                    <a:pt x="549" y="799"/>
                    <a:pt x="552" y="804"/>
                    <a:pt x="554" y="807"/>
                  </a:cubicBezTo>
                  <a:cubicBezTo>
                    <a:pt x="555" y="809"/>
                    <a:pt x="556" y="811"/>
                    <a:pt x="557" y="813"/>
                  </a:cubicBezTo>
                  <a:cubicBezTo>
                    <a:pt x="558" y="814"/>
                    <a:pt x="558" y="815"/>
                    <a:pt x="558" y="816"/>
                  </a:cubicBezTo>
                  <a:cubicBezTo>
                    <a:pt x="559" y="817"/>
                    <a:pt x="560" y="817"/>
                    <a:pt x="560" y="817"/>
                  </a:cubicBezTo>
                  <a:cubicBezTo>
                    <a:pt x="562" y="818"/>
                    <a:pt x="563" y="818"/>
                    <a:pt x="565" y="818"/>
                  </a:cubicBezTo>
                  <a:cubicBezTo>
                    <a:pt x="567" y="817"/>
                    <a:pt x="569" y="816"/>
                    <a:pt x="570" y="814"/>
                  </a:cubicBezTo>
                  <a:cubicBezTo>
                    <a:pt x="571" y="814"/>
                    <a:pt x="571" y="812"/>
                    <a:pt x="571" y="811"/>
                  </a:cubicBezTo>
                  <a:cubicBezTo>
                    <a:pt x="571" y="810"/>
                    <a:pt x="570" y="810"/>
                    <a:pt x="570" y="810"/>
                  </a:cubicBezTo>
                  <a:cubicBezTo>
                    <a:pt x="569" y="808"/>
                    <a:pt x="569" y="806"/>
                    <a:pt x="569" y="804"/>
                  </a:cubicBezTo>
                  <a:cubicBezTo>
                    <a:pt x="568" y="802"/>
                    <a:pt x="568" y="800"/>
                    <a:pt x="567" y="798"/>
                  </a:cubicBezTo>
                  <a:cubicBezTo>
                    <a:pt x="567" y="796"/>
                    <a:pt x="565" y="794"/>
                    <a:pt x="566" y="793"/>
                  </a:cubicBezTo>
                  <a:cubicBezTo>
                    <a:pt x="568" y="793"/>
                    <a:pt x="569" y="795"/>
                    <a:pt x="572" y="794"/>
                  </a:cubicBezTo>
                  <a:cubicBezTo>
                    <a:pt x="574" y="792"/>
                    <a:pt x="575" y="790"/>
                    <a:pt x="578" y="788"/>
                  </a:cubicBezTo>
                  <a:cubicBezTo>
                    <a:pt x="580" y="788"/>
                    <a:pt x="582" y="788"/>
                    <a:pt x="582" y="785"/>
                  </a:cubicBezTo>
                  <a:cubicBezTo>
                    <a:pt x="582" y="783"/>
                    <a:pt x="580" y="782"/>
                    <a:pt x="581" y="780"/>
                  </a:cubicBezTo>
                  <a:cubicBezTo>
                    <a:pt x="581" y="777"/>
                    <a:pt x="584" y="779"/>
                    <a:pt x="586" y="779"/>
                  </a:cubicBezTo>
                  <a:cubicBezTo>
                    <a:pt x="589" y="779"/>
                    <a:pt x="590" y="777"/>
                    <a:pt x="592" y="775"/>
                  </a:cubicBezTo>
                  <a:cubicBezTo>
                    <a:pt x="594" y="774"/>
                    <a:pt x="596" y="775"/>
                    <a:pt x="598" y="773"/>
                  </a:cubicBezTo>
                  <a:cubicBezTo>
                    <a:pt x="600" y="772"/>
                    <a:pt x="600" y="769"/>
                    <a:pt x="602" y="769"/>
                  </a:cubicBezTo>
                  <a:cubicBezTo>
                    <a:pt x="602" y="99"/>
                    <a:pt x="602" y="99"/>
                    <a:pt x="602" y="99"/>
                  </a:cubicBezTo>
                  <a:cubicBezTo>
                    <a:pt x="598" y="98"/>
                    <a:pt x="596" y="104"/>
                    <a:pt x="594" y="106"/>
                  </a:cubicBezTo>
                  <a:close/>
                  <a:moveTo>
                    <a:pt x="403" y="271"/>
                  </a:moveTo>
                  <a:cubicBezTo>
                    <a:pt x="403" y="270"/>
                    <a:pt x="396" y="267"/>
                    <a:pt x="402" y="268"/>
                  </a:cubicBezTo>
                  <a:cubicBezTo>
                    <a:pt x="404" y="268"/>
                    <a:pt x="405" y="268"/>
                    <a:pt x="406" y="270"/>
                  </a:cubicBezTo>
                  <a:cubicBezTo>
                    <a:pt x="406" y="271"/>
                    <a:pt x="405" y="275"/>
                    <a:pt x="404" y="273"/>
                  </a:cubicBezTo>
                  <a:cubicBezTo>
                    <a:pt x="404" y="273"/>
                    <a:pt x="404" y="272"/>
                    <a:pt x="403" y="271"/>
                  </a:cubicBezTo>
                  <a:close/>
                  <a:moveTo>
                    <a:pt x="395" y="271"/>
                  </a:moveTo>
                  <a:cubicBezTo>
                    <a:pt x="395" y="270"/>
                    <a:pt x="398" y="270"/>
                    <a:pt x="399" y="271"/>
                  </a:cubicBezTo>
                  <a:cubicBezTo>
                    <a:pt x="401" y="271"/>
                    <a:pt x="401" y="272"/>
                    <a:pt x="403" y="274"/>
                  </a:cubicBezTo>
                  <a:cubicBezTo>
                    <a:pt x="404" y="274"/>
                    <a:pt x="405" y="274"/>
                    <a:pt x="405" y="275"/>
                  </a:cubicBezTo>
                  <a:cubicBezTo>
                    <a:pt x="406" y="276"/>
                    <a:pt x="405" y="277"/>
                    <a:pt x="404" y="277"/>
                  </a:cubicBezTo>
                  <a:cubicBezTo>
                    <a:pt x="401" y="276"/>
                    <a:pt x="400" y="273"/>
                    <a:pt x="398" y="272"/>
                  </a:cubicBezTo>
                  <a:cubicBezTo>
                    <a:pt x="397" y="272"/>
                    <a:pt x="395" y="272"/>
                    <a:pt x="395" y="27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1" name="Freeform 14"/>
            <p:cNvSpPr>
              <a:spLocks/>
            </p:cNvSpPr>
            <p:nvPr/>
          </p:nvSpPr>
          <p:spPr bwMode="auto">
            <a:xfrm>
              <a:off x="9804400" y="5302250"/>
              <a:ext cx="144463" cy="168275"/>
            </a:xfrm>
            <a:custGeom>
              <a:avLst/>
              <a:gdLst>
                <a:gd name="T0" fmla="*/ 18 w 38"/>
                <a:gd name="T1" fmla="*/ 40 h 44"/>
                <a:gd name="T2" fmla="*/ 17 w 38"/>
                <a:gd name="T3" fmla="*/ 35 h 44"/>
                <a:gd name="T4" fmla="*/ 20 w 38"/>
                <a:gd name="T5" fmla="*/ 31 h 44"/>
                <a:gd name="T6" fmla="*/ 20 w 38"/>
                <a:gd name="T7" fmla="*/ 31 h 44"/>
                <a:gd name="T8" fmla="*/ 26 w 38"/>
                <a:gd name="T9" fmla="*/ 25 h 44"/>
                <a:gd name="T10" fmla="*/ 30 w 38"/>
                <a:gd name="T11" fmla="*/ 28 h 44"/>
                <a:gd name="T12" fmla="*/ 33 w 38"/>
                <a:gd name="T13" fmla="*/ 25 h 44"/>
                <a:gd name="T14" fmla="*/ 32 w 38"/>
                <a:gd name="T15" fmla="*/ 22 h 44"/>
                <a:gd name="T16" fmla="*/ 34 w 38"/>
                <a:gd name="T17" fmla="*/ 21 h 44"/>
                <a:gd name="T18" fmla="*/ 37 w 38"/>
                <a:gd name="T19" fmla="*/ 19 h 44"/>
                <a:gd name="T20" fmla="*/ 37 w 38"/>
                <a:gd name="T21" fmla="*/ 17 h 44"/>
                <a:gd name="T22" fmla="*/ 34 w 38"/>
                <a:gd name="T23" fmla="*/ 15 h 44"/>
                <a:gd name="T24" fmla="*/ 31 w 38"/>
                <a:gd name="T25" fmla="*/ 13 h 44"/>
                <a:gd name="T26" fmla="*/ 28 w 38"/>
                <a:gd name="T27" fmla="*/ 12 h 44"/>
                <a:gd name="T28" fmla="*/ 21 w 38"/>
                <a:gd name="T29" fmla="*/ 7 h 44"/>
                <a:gd name="T30" fmla="*/ 18 w 38"/>
                <a:gd name="T31" fmla="*/ 4 h 44"/>
                <a:gd name="T32" fmla="*/ 15 w 38"/>
                <a:gd name="T33" fmla="*/ 1 h 44"/>
                <a:gd name="T34" fmla="*/ 13 w 38"/>
                <a:gd name="T35" fmla="*/ 1 h 44"/>
                <a:gd name="T36" fmla="*/ 11 w 38"/>
                <a:gd name="T37" fmla="*/ 0 h 44"/>
                <a:gd name="T38" fmla="*/ 11 w 38"/>
                <a:gd name="T39" fmla="*/ 7 h 44"/>
                <a:gd name="T40" fmla="*/ 7 w 38"/>
                <a:gd name="T41" fmla="*/ 6 h 44"/>
                <a:gd name="T42" fmla="*/ 4 w 38"/>
                <a:gd name="T43" fmla="*/ 11 h 44"/>
                <a:gd name="T44" fmla="*/ 3 w 38"/>
                <a:gd name="T45" fmla="*/ 14 h 44"/>
                <a:gd name="T46" fmla="*/ 2 w 38"/>
                <a:gd name="T47" fmla="*/ 15 h 44"/>
                <a:gd name="T48" fmla="*/ 1 w 38"/>
                <a:gd name="T49" fmla="*/ 18 h 44"/>
                <a:gd name="T50" fmla="*/ 2 w 38"/>
                <a:gd name="T51" fmla="*/ 23 h 44"/>
                <a:gd name="T52" fmla="*/ 0 w 38"/>
                <a:gd name="T53" fmla="*/ 26 h 44"/>
                <a:gd name="T54" fmla="*/ 0 w 38"/>
                <a:gd name="T55" fmla="*/ 28 h 44"/>
                <a:gd name="T56" fmla="*/ 5 w 38"/>
                <a:gd name="T57" fmla="*/ 30 h 44"/>
                <a:gd name="T58" fmla="*/ 6 w 38"/>
                <a:gd name="T59" fmla="*/ 33 h 44"/>
                <a:gd name="T60" fmla="*/ 8 w 38"/>
                <a:gd name="T61" fmla="*/ 36 h 44"/>
                <a:gd name="T62" fmla="*/ 13 w 38"/>
                <a:gd name="T63" fmla="*/ 39 h 44"/>
                <a:gd name="T64" fmla="*/ 18 w 38"/>
                <a:gd name="T65" fmla="*/ 44 h 44"/>
                <a:gd name="T66" fmla="*/ 18 w 38"/>
                <a:gd name="T6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4">
                  <a:moveTo>
                    <a:pt x="18" y="40"/>
                  </a:moveTo>
                  <a:cubicBezTo>
                    <a:pt x="18" y="38"/>
                    <a:pt x="17" y="37"/>
                    <a:pt x="17" y="35"/>
                  </a:cubicBezTo>
                  <a:cubicBezTo>
                    <a:pt x="18" y="34"/>
                    <a:pt x="19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4" y="24"/>
                    <a:pt x="26" y="25"/>
                  </a:cubicBezTo>
                  <a:cubicBezTo>
                    <a:pt x="28" y="26"/>
                    <a:pt x="26" y="30"/>
                    <a:pt x="30" y="28"/>
                  </a:cubicBezTo>
                  <a:cubicBezTo>
                    <a:pt x="31" y="27"/>
                    <a:pt x="33" y="26"/>
                    <a:pt x="33" y="25"/>
                  </a:cubicBezTo>
                  <a:cubicBezTo>
                    <a:pt x="33" y="23"/>
                    <a:pt x="31" y="23"/>
                    <a:pt x="32" y="22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0"/>
                    <a:pt x="37" y="19"/>
                  </a:cubicBezTo>
                  <a:cubicBezTo>
                    <a:pt x="37" y="18"/>
                    <a:pt x="38" y="19"/>
                    <a:pt x="37" y="17"/>
                  </a:cubicBezTo>
                  <a:cubicBezTo>
                    <a:pt x="37" y="16"/>
                    <a:pt x="35" y="16"/>
                    <a:pt x="34" y="15"/>
                  </a:cubicBezTo>
                  <a:cubicBezTo>
                    <a:pt x="33" y="15"/>
                    <a:pt x="33" y="14"/>
                    <a:pt x="31" y="13"/>
                  </a:cubicBezTo>
                  <a:cubicBezTo>
                    <a:pt x="30" y="12"/>
                    <a:pt x="29" y="13"/>
                    <a:pt x="28" y="12"/>
                  </a:cubicBezTo>
                  <a:cubicBezTo>
                    <a:pt x="25" y="11"/>
                    <a:pt x="22" y="9"/>
                    <a:pt x="21" y="7"/>
                  </a:cubicBezTo>
                  <a:cubicBezTo>
                    <a:pt x="20" y="5"/>
                    <a:pt x="19" y="4"/>
                    <a:pt x="18" y="4"/>
                  </a:cubicBezTo>
                  <a:cubicBezTo>
                    <a:pt x="16" y="3"/>
                    <a:pt x="15" y="3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2"/>
                    <a:pt x="14" y="7"/>
                    <a:pt x="11" y="7"/>
                  </a:cubicBezTo>
                  <a:cubicBezTo>
                    <a:pt x="9" y="7"/>
                    <a:pt x="9" y="5"/>
                    <a:pt x="7" y="6"/>
                  </a:cubicBezTo>
                  <a:cubicBezTo>
                    <a:pt x="5" y="7"/>
                    <a:pt x="5" y="9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2" y="14"/>
                    <a:pt x="2" y="15"/>
                  </a:cubicBezTo>
                  <a:cubicBezTo>
                    <a:pt x="1" y="16"/>
                    <a:pt x="1" y="16"/>
                    <a:pt x="1" y="18"/>
                  </a:cubicBezTo>
                  <a:cubicBezTo>
                    <a:pt x="1" y="20"/>
                    <a:pt x="1" y="21"/>
                    <a:pt x="2" y="23"/>
                  </a:cubicBezTo>
                  <a:cubicBezTo>
                    <a:pt x="3" y="25"/>
                    <a:pt x="2" y="25"/>
                    <a:pt x="0" y="26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2" y="30"/>
                    <a:pt x="4" y="29"/>
                    <a:pt x="5" y="30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7" y="34"/>
                    <a:pt x="8" y="35"/>
                    <a:pt x="8" y="36"/>
                  </a:cubicBezTo>
                  <a:cubicBezTo>
                    <a:pt x="10" y="37"/>
                    <a:pt x="12" y="37"/>
                    <a:pt x="13" y="39"/>
                  </a:cubicBezTo>
                  <a:cubicBezTo>
                    <a:pt x="15" y="41"/>
                    <a:pt x="15" y="43"/>
                    <a:pt x="18" y="44"/>
                  </a:cubicBezTo>
                  <a:cubicBezTo>
                    <a:pt x="18" y="43"/>
                    <a:pt x="18" y="41"/>
                    <a:pt x="18" y="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2" name="Freeform 15"/>
            <p:cNvSpPr>
              <a:spLocks/>
            </p:cNvSpPr>
            <p:nvPr/>
          </p:nvSpPr>
          <p:spPr bwMode="auto">
            <a:xfrm>
              <a:off x="9956800" y="5424488"/>
              <a:ext cx="185738" cy="149225"/>
            </a:xfrm>
            <a:custGeom>
              <a:avLst/>
              <a:gdLst>
                <a:gd name="T0" fmla="*/ 48 w 49"/>
                <a:gd name="T1" fmla="*/ 21 h 39"/>
                <a:gd name="T2" fmla="*/ 49 w 49"/>
                <a:gd name="T3" fmla="*/ 18 h 39"/>
                <a:gd name="T4" fmla="*/ 48 w 49"/>
                <a:gd name="T5" fmla="*/ 14 h 39"/>
                <a:gd name="T6" fmla="*/ 46 w 49"/>
                <a:gd name="T7" fmla="*/ 9 h 39"/>
                <a:gd name="T8" fmla="*/ 40 w 49"/>
                <a:gd name="T9" fmla="*/ 6 h 39"/>
                <a:gd name="T10" fmla="*/ 38 w 49"/>
                <a:gd name="T11" fmla="*/ 2 h 39"/>
                <a:gd name="T12" fmla="*/ 36 w 49"/>
                <a:gd name="T13" fmla="*/ 0 h 39"/>
                <a:gd name="T14" fmla="*/ 30 w 49"/>
                <a:gd name="T15" fmla="*/ 1 h 39"/>
                <a:gd name="T16" fmla="*/ 25 w 49"/>
                <a:gd name="T17" fmla="*/ 2 h 39"/>
                <a:gd name="T18" fmla="*/ 20 w 49"/>
                <a:gd name="T19" fmla="*/ 3 h 39"/>
                <a:gd name="T20" fmla="*/ 16 w 49"/>
                <a:gd name="T21" fmla="*/ 6 h 39"/>
                <a:gd name="T22" fmla="*/ 13 w 49"/>
                <a:gd name="T23" fmla="*/ 5 h 39"/>
                <a:gd name="T24" fmla="*/ 7 w 49"/>
                <a:gd name="T25" fmla="*/ 7 h 39"/>
                <a:gd name="T26" fmla="*/ 2 w 49"/>
                <a:gd name="T27" fmla="*/ 13 h 39"/>
                <a:gd name="T28" fmla="*/ 1 w 49"/>
                <a:gd name="T29" fmla="*/ 17 h 39"/>
                <a:gd name="T30" fmla="*/ 1 w 49"/>
                <a:gd name="T31" fmla="*/ 20 h 39"/>
                <a:gd name="T32" fmla="*/ 0 w 49"/>
                <a:gd name="T33" fmla="*/ 21 h 39"/>
                <a:gd name="T34" fmla="*/ 0 w 49"/>
                <a:gd name="T35" fmla="*/ 23 h 39"/>
                <a:gd name="T36" fmla="*/ 1 w 49"/>
                <a:gd name="T37" fmla="*/ 26 h 39"/>
                <a:gd name="T38" fmla="*/ 1 w 49"/>
                <a:gd name="T39" fmla="*/ 27 h 39"/>
                <a:gd name="T40" fmla="*/ 4 w 49"/>
                <a:gd name="T41" fmla="*/ 36 h 39"/>
                <a:gd name="T42" fmla="*/ 7 w 49"/>
                <a:gd name="T43" fmla="*/ 38 h 39"/>
                <a:gd name="T44" fmla="*/ 10 w 49"/>
                <a:gd name="T45" fmla="*/ 39 h 39"/>
                <a:gd name="T46" fmla="*/ 15 w 49"/>
                <a:gd name="T47" fmla="*/ 39 h 39"/>
                <a:gd name="T48" fmla="*/ 19 w 49"/>
                <a:gd name="T49" fmla="*/ 38 h 39"/>
                <a:gd name="T50" fmla="*/ 22 w 49"/>
                <a:gd name="T51" fmla="*/ 38 h 39"/>
                <a:gd name="T52" fmla="*/ 23 w 49"/>
                <a:gd name="T53" fmla="*/ 38 h 39"/>
                <a:gd name="T54" fmla="*/ 26 w 49"/>
                <a:gd name="T55" fmla="*/ 37 h 39"/>
                <a:gd name="T56" fmla="*/ 28 w 49"/>
                <a:gd name="T57" fmla="*/ 33 h 39"/>
                <a:gd name="T58" fmla="*/ 32 w 49"/>
                <a:gd name="T59" fmla="*/ 31 h 39"/>
                <a:gd name="T60" fmla="*/ 38 w 49"/>
                <a:gd name="T61" fmla="*/ 32 h 39"/>
                <a:gd name="T62" fmla="*/ 43 w 49"/>
                <a:gd name="T63" fmla="*/ 31 h 39"/>
                <a:gd name="T64" fmla="*/ 47 w 49"/>
                <a:gd name="T65" fmla="*/ 27 h 39"/>
                <a:gd name="T66" fmla="*/ 48 w 49"/>
                <a:gd name="T67" fmla="*/ 21 h 39"/>
                <a:gd name="T68" fmla="*/ 48 w 49"/>
                <a:gd name="T6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9">
                  <a:moveTo>
                    <a:pt x="48" y="21"/>
                  </a:moveTo>
                  <a:cubicBezTo>
                    <a:pt x="48" y="20"/>
                    <a:pt x="49" y="19"/>
                    <a:pt x="49" y="18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7" y="13"/>
                    <a:pt x="47" y="10"/>
                    <a:pt x="46" y="9"/>
                  </a:cubicBezTo>
                  <a:cubicBezTo>
                    <a:pt x="45" y="7"/>
                    <a:pt x="42" y="7"/>
                    <a:pt x="40" y="6"/>
                  </a:cubicBezTo>
                  <a:cubicBezTo>
                    <a:pt x="39" y="5"/>
                    <a:pt x="39" y="4"/>
                    <a:pt x="38" y="2"/>
                  </a:cubicBezTo>
                  <a:cubicBezTo>
                    <a:pt x="37" y="2"/>
                    <a:pt x="36" y="1"/>
                    <a:pt x="36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3" y="3"/>
                    <a:pt x="23" y="3"/>
                    <a:pt x="20" y="3"/>
                  </a:cubicBezTo>
                  <a:cubicBezTo>
                    <a:pt x="18" y="3"/>
                    <a:pt x="18" y="4"/>
                    <a:pt x="16" y="6"/>
                  </a:cubicBezTo>
                  <a:cubicBezTo>
                    <a:pt x="15" y="7"/>
                    <a:pt x="15" y="5"/>
                    <a:pt x="13" y="5"/>
                  </a:cubicBezTo>
                  <a:cubicBezTo>
                    <a:pt x="12" y="5"/>
                    <a:pt x="9" y="6"/>
                    <a:pt x="7" y="7"/>
                  </a:cubicBezTo>
                  <a:cubicBezTo>
                    <a:pt x="5" y="9"/>
                    <a:pt x="6" y="13"/>
                    <a:pt x="2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1" y="18"/>
                    <a:pt x="1" y="19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4"/>
                    <a:pt x="1" y="24"/>
                    <a:pt x="1" y="26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0" y="30"/>
                    <a:pt x="3" y="33"/>
                    <a:pt x="4" y="36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8" y="37"/>
                    <a:pt x="10" y="37"/>
                    <a:pt x="10" y="39"/>
                  </a:cubicBezTo>
                  <a:cubicBezTo>
                    <a:pt x="12" y="39"/>
                    <a:pt x="14" y="39"/>
                    <a:pt x="15" y="39"/>
                  </a:cubicBezTo>
                  <a:cubicBezTo>
                    <a:pt x="17" y="38"/>
                    <a:pt x="18" y="37"/>
                    <a:pt x="19" y="38"/>
                  </a:cubicBezTo>
                  <a:cubicBezTo>
                    <a:pt x="20" y="38"/>
                    <a:pt x="21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7"/>
                    <a:pt x="25" y="37"/>
                    <a:pt x="26" y="37"/>
                  </a:cubicBezTo>
                  <a:cubicBezTo>
                    <a:pt x="26" y="35"/>
                    <a:pt x="26" y="35"/>
                    <a:pt x="28" y="33"/>
                  </a:cubicBezTo>
                  <a:cubicBezTo>
                    <a:pt x="29" y="32"/>
                    <a:pt x="30" y="32"/>
                    <a:pt x="32" y="31"/>
                  </a:cubicBezTo>
                  <a:cubicBezTo>
                    <a:pt x="34" y="31"/>
                    <a:pt x="36" y="32"/>
                    <a:pt x="38" y="32"/>
                  </a:cubicBezTo>
                  <a:cubicBezTo>
                    <a:pt x="40" y="32"/>
                    <a:pt x="41" y="31"/>
                    <a:pt x="43" y="31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5"/>
                    <a:pt x="48" y="23"/>
                    <a:pt x="48" y="21"/>
                  </a:cubicBezTo>
                  <a:cubicBezTo>
                    <a:pt x="48" y="20"/>
                    <a:pt x="48" y="23"/>
                    <a:pt x="48" y="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3" name="Freeform 16"/>
            <p:cNvSpPr>
              <a:spLocks noEditPoints="1"/>
            </p:cNvSpPr>
            <p:nvPr/>
          </p:nvSpPr>
          <p:spPr bwMode="auto">
            <a:xfrm>
              <a:off x="8799513" y="1244600"/>
              <a:ext cx="1944688" cy="2335212"/>
            </a:xfrm>
            <a:custGeom>
              <a:avLst/>
              <a:gdLst>
                <a:gd name="T0" fmla="*/ 221 w 511"/>
                <a:gd name="T1" fmla="*/ 230 h 613"/>
                <a:gd name="T2" fmla="*/ 141 w 511"/>
                <a:gd name="T3" fmla="*/ 416 h 613"/>
                <a:gd name="T4" fmla="*/ 114 w 511"/>
                <a:gd name="T5" fmla="*/ 567 h 613"/>
                <a:gd name="T6" fmla="*/ 79 w 511"/>
                <a:gd name="T7" fmla="*/ 592 h 613"/>
                <a:gd name="T8" fmla="*/ 11 w 511"/>
                <a:gd name="T9" fmla="*/ 586 h 613"/>
                <a:gd name="T10" fmla="*/ 9 w 511"/>
                <a:gd name="T11" fmla="*/ 563 h 613"/>
                <a:gd name="T12" fmla="*/ 23 w 511"/>
                <a:gd name="T13" fmla="*/ 527 h 613"/>
                <a:gd name="T14" fmla="*/ 1 w 511"/>
                <a:gd name="T15" fmla="*/ 500 h 613"/>
                <a:gd name="T16" fmla="*/ 46 w 511"/>
                <a:gd name="T17" fmla="*/ 482 h 613"/>
                <a:gd name="T18" fmla="*/ 16 w 511"/>
                <a:gd name="T19" fmla="*/ 478 h 613"/>
                <a:gd name="T20" fmla="*/ 7 w 511"/>
                <a:gd name="T21" fmla="*/ 460 h 613"/>
                <a:gd name="T22" fmla="*/ 38 w 511"/>
                <a:gd name="T23" fmla="*/ 442 h 613"/>
                <a:gd name="T24" fmla="*/ 59 w 511"/>
                <a:gd name="T25" fmla="*/ 427 h 613"/>
                <a:gd name="T26" fmla="*/ 67 w 511"/>
                <a:gd name="T27" fmla="*/ 413 h 613"/>
                <a:gd name="T28" fmla="*/ 97 w 511"/>
                <a:gd name="T29" fmla="*/ 399 h 613"/>
                <a:gd name="T30" fmla="*/ 125 w 511"/>
                <a:gd name="T31" fmla="*/ 373 h 613"/>
                <a:gd name="T32" fmla="*/ 109 w 511"/>
                <a:gd name="T33" fmla="*/ 358 h 613"/>
                <a:gd name="T34" fmla="*/ 128 w 511"/>
                <a:gd name="T35" fmla="*/ 338 h 613"/>
                <a:gd name="T36" fmla="*/ 152 w 511"/>
                <a:gd name="T37" fmla="*/ 293 h 613"/>
                <a:gd name="T38" fmla="*/ 161 w 511"/>
                <a:gd name="T39" fmla="*/ 264 h 613"/>
                <a:gd name="T40" fmla="*/ 177 w 511"/>
                <a:gd name="T41" fmla="*/ 228 h 613"/>
                <a:gd name="T42" fmla="*/ 190 w 511"/>
                <a:gd name="T43" fmla="*/ 218 h 613"/>
                <a:gd name="T44" fmla="*/ 202 w 511"/>
                <a:gd name="T45" fmla="*/ 195 h 613"/>
                <a:gd name="T46" fmla="*/ 219 w 511"/>
                <a:gd name="T47" fmla="*/ 178 h 613"/>
                <a:gd name="T48" fmla="*/ 241 w 511"/>
                <a:gd name="T49" fmla="*/ 161 h 613"/>
                <a:gd name="T50" fmla="*/ 251 w 511"/>
                <a:gd name="T51" fmla="*/ 138 h 613"/>
                <a:gd name="T52" fmla="*/ 270 w 511"/>
                <a:gd name="T53" fmla="*/ 95 h 613"/>
                <a:gd name="T54" fmla="*/ 290 w 511"/>
                <a:gd name="T55" fmla="*/ 93 h 613"/>
                <a:gd name="T56" fmla="*/ 307 w 511"/>
                <a:gd name="T57" fmla="*/ 92 h 613"/>
                <a:gd name="T58" fmla="*/ 330 w 511"/>
                <a:gd name="T59" fmla="*/ 67 h 613"/>
                <a:gd name="T60" fmla="*/ 344 w 511"/>
                <a:gd name="T61" fmla="*/ 55 h 613"/>
                <a:gd name="T62" fmla="*/ 366 w 511"/>
                <a:gd name="T63" fmla="*/ 45 h 613"/>
                <a:gd name="T64" fmla="*/ 398 w 511"/>
                <a:gd name="T65" fmla="*/ 19 h 613"/>
                <a:gd name="T66" fmla="*/ 407 w 511"/>
                <a:gd name="T67" fmla="*/ 41 h 613"/>
                <a:gd name="T68" fmla="*/ 438 w 511"/>
                <a:gd name="T69" fmla="*/ 24 h 613"/>
                <a:gd name="T70" fmla="*/ 462 w 511"/>
                <a:gd name="T71" fmla="*/ 13 h 613"/>
                <a:gd name="T72" fmla="*/ 457 w 511"/>
                <a:gd name="T73" fmla="*/ 46 h 613"/>
                <a:gd name="T74" fmla="*/ 491 w 511"/>
                <a:gd name="T75" fmla="*/ 38 h 613"/>
                <a:gd name="T76" fmla="*/ 480 w 511"/>
                <a:gd name="T77" fmla="*/ 69 h 613"/>
                <a:gd name="T78" fmla="*/ 507 w 511"/>
                <a:gd name="T79" fmla="*/ 95 h 613"/>
                <a:gd name="T80" fmla="*/ 417 w 511"/>
                <a:gd name="T81" fmla="*/ 83 h 613"/>
                <a:gd name="T82" fmla="*/ 339 w 511"/>
                <a:gd name="T83" fmla="*/ 130 h 613"/>
                <a:gd name="T84" fmla="*/ 72 w 511"/>
                <a:gd name="T85" fmla="*/ 388 h 613"/>
                <a:gd name="T86" fmla="*/ 214 w 511"/>
                <a:gd name="T87" fmla="*/ 175 h 613"/>
                <a:gd name="T88" fmla="*/ 165 w 511"/>
                <a:gd name="T89" fmla="*/ 170 h 613"/>
                <a:gd name="T90" fmla="*/ 188 w 511"/>
                <a:gd name="T91" fmla="*/ 159 h 613"/>
                <a:gd name="T92" fmla="*/ 198 w 511"/>
                <a:gd name="T93" fmla="*/ 129 h 613"/>
                <a:gd name="T94" fmla="*/ 206 w 511"/>
                <a:gd name="T95" fmla="*/ 123 h 613"/>
                <a:gd name="T96" fmla="*/ 215 w 511"/>
                <a:gd name="T97" fmla="*/ 158 h 613"/>
                <a:gd name="T98" fmla="*/ 223 w 511"/>
                <a:gd name="T99" fmla="*/ 125 h 613"/>
                <a:gd name="T100" fmla="*/ 256 w 511"/>
                <a:gd name="T101" fmla="*/ 102 h 613"/>
                <a:gd name="T102" fmla="*/ 237 w 511"/>
                <a:gd name="T103" fmla="*/ 114 h 613"/>
                <a:gd name="T104" fmla="*/ 268 w 511"/>
                <a:gd name="T105" fmla="*/ 80 h 613"/>
                <a:gd name="T106" fmla="*/ 272 w 511"/>
                <a:gd name="T107" fmla="*/ 74 h 613"/>
                <a:gd name="T108" fmla="*/ 282 w 511"/>
                <a:gd name="T109" fmla="*/ 60 h 613"/>
                <a:gd name="T110" fmla="*/ 303 w 511"/>
                <a:gd name="T111" fmla="*/ 59 h 613"/>
                <a:gd name="T112" fmla="*/ 356 w 511"/>
                <a:gd name="T113" fmla="*/ 47 h 613"/>
                <a:gd name="T114" fmla="*/ 342 w 511"/>
                <a:gd name="T115" fmla="*/ 40 h 613"/>
                <a:gd name="T116" fmla="*/ 346 w 511"/>
                <a:gd name="T117" fmla="*/ 30 h 613"/>
                <a:gd name="T118" fmla="*/ 387 w 511"/>
                <a:gd name="T119" fmla="*/ 8 h 613"/>
                <a:gd name="T120" fmla="*/ 402 w 511"/>
                <a:gd name="T121" fmla="*/ 8 h 613"/>
                <a:gd name="T122" fmla="*/ 62 w 511"/>
                <a:gd name="T123" fmla="*/ 404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1" h="613">
                  <a:moveTo>
                    <a:pt x="307" y="123"/>
                  </a:moveTo>
                  <a:cubicBezTo>
                    <a:pt x="304" y="123"/>
                    <a:pt x="301" y="123"/>
                    <a:pt x="298" y="122"/>
                  </a:cubicBezTo>
                  <a:cubicBezTo>
                    <a:pt x="297" y="124"/>
                    <a:pt x="298" y="125"/>
                    <a:pt x="300" y="127"/>
                  </a:cubicBezTo>
                  <a:cubicBezTo>
                    <a:pt x="302" y="129"/>
                    <a:pt x="302" y="130"/>
                    <a:pt x="302" y="133"/>
                  </a:cubicBezTo>
                  <a:cubicBezTo>
                    <a:pt x="302" y="137"/>
                    <a:pt x="301" y="142"/>
                    <a:pt x="298" y="145"/>
                  </a:cubicBezTo>
                  <a:cubicBezTo>
                    <a:pt x="297" y="146"/>
                    <a:pt x="295" y="147"/>
                    <a:pt x="294" y="148"/>
                  </a:cubicBezTo>
                  <a:cubicBezTo>
                    <a:pt x="293" y="150"/>
                    <a:pt x="295" y="150"/>
                    <a:pt x="297" y="151"/>
                  </a:cubicBezTo>
                  <a:cubicBezTo>
                    <a:pt x="299" y="152"/>
                    <a:pt x="299" y="152"/>
                    <a:pt x="298" y="154"/>
                  </a:cubicBezTo>
                  <a:cubicBezTo>
                    <a:pt x="297" y="156"/>
                    <a:pt x="296" y="159"/>
                    <a:pt x="294" y="158"/>
                  </a:cubicBezTo>
                  <a:cubicBezTo>
                    <a:pt x="292" y="158"/>
                    <a:pt x="289" y="156"/>
                    <a:pt x="287" y="156"/>
                  </a:cubicBezTo>
                  <a:cubicBezTo>
                    <a:pt x="285" y="154"/>
                    <a:pt x="283" y="153"/>
                    <a:pt x="280" y="152"/>
                  </a:cubicBezTo>
                  <a:cubicBezTo>
                    <a:pt x="278" y="152"/>
                    <a:pt x="276" y="151"/>
                    <a:pt x="274" y="151"/>
                  </a:cubicBezTo>
                  <a:cubicBezTo>
                    <a:pt x="271" y="151"/>
                    <a:pt x="270" y="151"/>
                    <a:pt x="268" y="150"/>
                  </a:cubicBezTo>
                  <a:cubicBezTo>
                    <a:pt x="266" y="149"/>
                    <a:pt x="265" y="147"/>
                    <a:pt x="264" y="147"/>
                  </a:cubicBezTo>
                  <a:cubicBezTo>
                    <a:pt x="262" y="147"/>
                    <a:pt x="260" y="148"/>
                    <a:pt x="259" y="149"/>
                  </a:cubicBezTo>
                  <a:cubicBezTo>
                    <a:pt x="258" y="151"/>
                    <a:pt x="259" y="153"/>
                    <a:pt x="259" y="155"/>
                  </a:cubicBezTo>
                  <a:cubicBezTo>
                    <a:pt x="259" y="157"/>
                    <a:pt x="259" y="160"/>
                    <a:pt x="259" y="163"/>
                  </a:cubicBezTo>
                  <a:cubicBezTo>
                    <a:pt x="259" y="165"/>
                    <a:pt x="260" y="167"/>
                    <a:pt x="259" y="170"/>
                  </a:cubicBezTo>
                  <a:cubicBezTo>
                    <a:pt x="258" y="172"/>
                    <a:pt x="257" y="174"/>
                    <a:pt x="256" y="176"/>
                  </a:cubicBezTo>
                  <a:cubicBezTo>
                    <a:pt x="255" y="177"/>
                    <a:pt x="255" y="179"/>
                    <a:pt x="254" y="179"/>
                  </a:cubicBezTo>
                  <a:cubicBezTo>
                    <a:pt x="252" y="179"/>
                    <a:pt x="249" y="177"/>
                    <a:pt x="248" y="176"/>
                  </a:cubicBezTo>
                  <a:cubicBezTo>
                    <a:pt x="247" y="175"/>
                    <a:pt x="244" y="173"/>
                    <a:pt x="243" y="173"/>
                  </a:cubicBezTo>
                  <a:cubicBezTo>
                    <a:pt x="241" y="173"/>
                    <a:pt x="240" y="176"/>
                    <a:pt x="239" y="177"/>
                  </a:cubicBezTo>
                  <a:cubicBezTo>
                    <a:pt x="236" y="180"/>
                    <a:pt x="230" y="183"/>
                    <a:pt x="230" y="188"/>
                  </a:cubicBezTo>
                  <a:cubicBezTo>
                    <a:pt x="229" y="192"/>
                    <a:pt x="229" y="198"/>
                    <a:pt x="226" y="201"/>
                  </a:cubicBezTo>
                  <a:cubicBezTo>
                    <a:pt x="223" y="204"/>
                    <a:pt x="218" y="202"/>
                    <a:pt x="219" y="208"/>
                  </a:cubicBezTo>
                  <a:cubicBezTo>
                    <a:pt x="220" y="212"/>
                    <a:pt x="225" y="215"/>
                    <a:pt x="225" y="220"/>
                  </a:cubicBezTo>
                  <a:cubicBezTo>
                    <a:pt x="226" y="224"/>
                    <a:pt x="224" y="228"/>
                    <a:pt x="221" y="230"/>
                  </a:cubicBezTo>
                  <a:cubicBezTo>
                    <a:pt x="217" y="233"/>
                    <a:pt x="214" y="237"/>
                    <a:pt x="213" y="242"/>
                  </a:cubicBezTo>
                  <a:cubicBezTo>
                    <a:pt x="212" y="244"/>
                    <a:pt x="212" y="246"/>
                    <a:pt x="211" y="248"/>
                  </a:cubicBezTo>
                  <a:cubicBezTo>
                    <a:pt x="209" y="250"/>
                    <a:pt x="207" y="251"/>
                    <a:pt x="206" y="253"/>
                  </a:cubicBezTo>
                  <a:cubicBezTo>
                    <a:pt x="204" y="257"/>
                    <a:pt x="208" y="261"/>
                    <a:pt x="206" y="265"/>
                  </a:cubicBezTo>
                  <a:cubicBezTo>
                    <a:pt x="205" y="266"/>
                    <a:pt x="203" y="267"/>
                    <a:pt x="202" y="268"/>
                  </a:cubicBezTo>
                  <a:cubicBezTo>
                    <a:pt x="200" y="269"/>
                    <a:pt x="198" y="270"/>
                    <a:pt x="196" y="271"/>
                  </a:cubicBezTo>
                  <a:cubicBezTo>
                    <a:pt x="192" y="272"/>
                    <a:pt x="187" y="270"/>
                    <a:pt x="188" y="276"/>
                  </a:cubicBezTo>
                  <a:cubicBezTo>
                    <a:pt x="189" y="280"/>
                    <a:pt x="191" y="284"/>
                    <a:pt x="190" y="288"/>
                  </a:cubicBezTo>
                  <a:cubicBezTo>
                    <a:pt x="190" y="290"/>
                    <a:pt x="189" y="293"/>
                    <a:pt x="188" y="295"/>
                  </a:cubicBezTo>
                  <a:cubicBezTo>
                    <a:pt x="188" y="298"/>
                    <a:pt x="188" y="300"/>
                    <a:pt x="188" y="303"/>
                  </a:cubicBezTo>
                  <a:cubicBezTo>
                    <a:pt x="188" y="306"/>
                    <a:pt x="188" y="308"/>
                    <a:pt x="187" y="310"/>
                  </a:cubicBezTo>
                  <a:cubicBezTo>
                    <a:pt x="187" y="311"/>
                    <a:pt x="186" y="312"/>
                    <a:pt x="185" y="313"/>
                  </a:cubicBezTo>
                  <a:cubicBezTo>
                    <a:pt x="185" y="314"/>
                    <a:pt x="185" y="316"/>
                    <a:pt x="185" y="317"/>
                  </a:cubicBezTo>
                  <a:cubicBezTo>
                    <a:pt x="184" y="321"/>
                    <a:pt x="181" y="325"/>
                    <a:pt x="179" y="329"/>
                  </a:cubicBezTo>
                  <a:cubicBezTo>
                    <a:pt x="178" y="331"/>
                    <a:pt x="177" y="333"/>
                    <a:pt x="176" y="335"/>
                  </a:cubicBezTo>
                  <a:cubicBezTo>
                    <a:pt x="175" y="337"/>
                    <a:pt x="173" y="338"/>
                    <a:pt x="172" y="340"/>
                  </a:cubicBezTo>
                  <a:cubicBezTo>
                    <a:pt x="169" y="344"/>
                    <a:pt x="174" y="347"/>
                    <a:pt x="177" y="348"/>
                  </a:cubicBezTo>
                  <a:cubicBezTo>
                    <a:pt x="179" y="350"/>
                    <a:pt x="180" y="350"/>
                    <a:pt x="181" y="352"/>
                  </a:cubicBezTo>
                  <a:cubicBezTo>
                    <a:pt x="181" y="354"/>
                    <a:pt x="181" y="357"/>
                    <a:pt x="181" y="359"/>
                  </a:cubicBezTo>
                  <a:cubicBezTo>
                    <a:pt x="181" y="362"/>
                    <a:pt x="180" y="370"/>
                    <a:pt x="176" y="370"/>
                  </a:cubicBezTo>
                  <a:cubicBezTo>
                    <a:pt x="174" y="369"/>
                    <a:pt x="172" y="368"/>
                    <a:pt x="170" y="368"/>
                  </a:cubicBezTo>
                  <a:cubicBezTo>
                    <a:pt x="167" y="367"/>
                    <a:pt x="164" y="367"/>
                    <a:pt x="162" y="367"/>
                  </a:cubicBezTo>
                  <a:cubicBezTo>
                    <a:pt x="158" y="368"/>
                    <a:pt x="153" y="371"/>
                    <a:pt x="150" y="374"/>
                  </a:cubicBezTo>
                  <a:cubicBezTo>
                    <a:pt x="148" y="378"/>
                    <a:pt x="146" y="383"/>
                    <a:pt x="144" y="386"/>
                  </a:cubicBezTo>
                  <a:cubicBezTo>
                    <a:pt x="142" y="388"/>
                    <a:pt x="143" y="389"/>
                    <a:pt x="143" y="392"/>
                  </a:cubicBezTo>
                  <a:cubicBezTo>
                    <a:pt x="143" y="395"/>
                    <a:pt x="141" y="396"/>
                    <a:pt x="140" y="398"/>
                  </a:cubicBezTo>
                  <a:cubicBezTo>
                    <a:pt x="137" y="403"/>
                    <a:pt x="140" y="407"/>
                    <a:pt x="142" y="411"/>
                  </a:cubicBezTo>
                  <a:cubicBezTo>
                    <a:pt x="143" y="414"/>
                    <a:pt x="143" y="414"/>
                    <a:pt x="141" y="416"/>
                  </a:cubicBezTo>
                  <a:cubicBezTo>
                    <a:pt x="140" y="418"/>
                    <a:pt x="140" y="420"/>
                    <a:pt x="141" y="422"/>
                  </a:cubicBezTo>
                  <a:cubicBezTo>
                    <a:pt x="142" y="425"/>
                    <a:pt x="141" y="427"/>
                    <a:pt x="141" y="429"/>
                  </a:cubicBezTo>
                  <a:cubicBezTo>
                    <a:pt x="140" y="432"/>
                    <a:pt x="141" y="434"/>
                    <a:pt x="142" y="436"/>
                  </a:cubicBezTo>
                  <a:cubicBezTo>
                    <a:pt x="143" y="441"/>
                    <a:pt x="145" y="445"/>
                    <a:pt x="144" y="450"/>
                  </a:cubicBezTo>
                  <a:cubicBezTo>
                    <a:pt x="144" y="453"/>
                    <a:pt x="144" y="456"/>
                    <a:pt x="143" y="458"/>
                  </a:cubicBezTo>
                  <a:cubicBezTo>
                    <a:pt x="143" y="461"/>
                    <a:pt x="142" y="463"/>
                    <a:pt x="142" y="466"/>
                  </a:cubicBezTo>
                  <a:cubicBezTo>
                    <a:pt x="142" y="468"/>
                    <a:pt x="143" y="470"/>
                    <a:pt x="145" y="472"/>
                  </a:cubicBezTo>
                  <a:cubicBezTo>
                    <a:pt x="146" y="474"/>
                    <a:pt x="148" y="474"/>
                    <a:pt x="150" y="475"/>
                  </a:cubicBezTo>
                  <a:cubicBezTo>
                    <a:pt x="153" y="477"/>
                    <a:pt x="155" y="482"/>
                    <a:pt x="155" y="485"/>
                  </a:cubicBezTo>
                  <a:cubicBezTo>
                    <a:pt x="155" y="487"/>
                    <a:pt x="155" y="489"/>
                    <a:pt x="154" y="491"/>
                  </a:cubicBezTo>
                  <a:cubicBezTo>
                    <a:pt x="153" y="492"/>
                    <a:pt x="154" y="495"/>
                    <a:pt x="152" y="496"/>
                  </a:cubicBezTo>
                  <a:cubicBezTo>
                    <a:pt x="150" y="496"/>
                    <a:pt x="146" y="496"/>
                    <a:pt x="145" y="497"/>
                  </a:cubicBezTo>
                  <a:cubicBezTo>
                    <a:pt x="143" y="499"/>
                    <a:pt x="145" y="503"/>
                    <a:pt x="145" y="505"/>
                  </a:cubicBezTo>
                  <a:cubicBezTo>
                    <a:pt x="146" y="510"/>
                    <a:pt x="150" y="515"/>
                    <a:pt x="150" y="520"/>
                  </a:cubicBezTo>
                  <a:cubicBezTo>
                    <a:pt x="150" y="523"/>
                    <a:pt x="149" y="525"/>
                    <a:pt x="149" y="528"/>
                  </a:cubicBezTo>
                  <a:cubicBezTo>
                    <a:pt x="149" y="531"/>
                    <a:pt x="149" y="533"/>
                    <a:pt x="147" y="536"/>
                  </a:cubicBezTo>
                  <a:cubicBezTo>
                    <a:pt x="146" y="538"/>
                    <a:pt x="144" y="540"/>
                    <a:pt x="142" y="541"/>
                  </a:cubicBezTo>
                  <a:cubicBezTo>
                    <a:pt x="140" y="542"/>
                    <a:pt x="137" y="541"/>
                    <a:pt x="136" y="543"/>
                  </a:cubicBezTo>
                  <a:cubicBezTo>
                    <a:pt x="135" y="546"/>
                    <a:pt x="138" y="548"/>
                    <a:pt x="136" y="550"/>
                  </a:cubicBezTo>
                  <a:cubicBezTo>
                    <a:pt x="135" y="552"/>
                    <a:pt x="133" y="552"/>
                    <a:pt x="133" y="554"/>
                  </a:cubicBezTo>
                  <a:cubicBezTo>
                    <a:pt x="133" y="557"/>
                    <a:pt x="134" y="560"/>
                    <a:pt x="134" y="562"/>
                  </a:cubicBezTo>
                  <a:cubicBezTo>
                    <a:pt x="135" y="566"/>
                    <a:pt x="134" y="568"/>
                    <a:pt x="133" y="571"/>
                  </a:cubicBezTo>
                  <a:cubicBezTo>
                    <a:pt x="133" y="573"/>
                    <a:pt x="132" y="582"/>
                    <a:pt x="129" y="580"/>
                  </a:cubicBezTo>
                  <a:cubicBezTo>
                    <a:pt x="125" y="579"/>
                    <a:pt x="129" y="572"/>
                    <a:pt x="123" y="572"/>
                  </a:cubicBezTo>
                  <a:cubicBezTo>
                    <a:pt x="123" y="571"/>
                    <a:pt x="123" y="570"/>
                    <a:pt x="123" y="569"/>
                  </a:cubicBezTo>
                  <a:cubicBezTo>
                    <a:pt x="121" y="570"/>
                    <a:pt x="121" y="570"/>
                    <a:pt x="119" y="570"/>
                  </a:cubicBezTo>
                  <a:cubicBezTo>
                    <a:pt x="119" y="570"/>
                    <a:pt x="119" y="569"/>
                    <a:pt x="118" y="569"/>
                  </a:cubicBezTo>
                  <a:cubicBezTo>
                    <a:pt x="117" y="570"/>
                    <a:pt x="114" y="569"/>
                    <a:pt x="114" y="567"/>
                  </a:cubicBezTo>
                  <a:cubicBezTo>
                    <a:pt x="113" y="566"/>
                    <a:pt x="114" y="565"/>
                    <a:pt x="114" y="565"/>
                  </a:cubicBezTo>
                  <a:cubicBezTo>
                    <a:pt x="114" y="564"/>
                    <a:pt x="113" y="563"/>
                    <a:pt x="112" y="562"/>
                  </a:cubicBezTo>
                  <a:cubicBezTo>
                    <a:pt x="112" y="561"/>
                    <a:pt x="112" y="560"/>
                    <a:pt x="112" y="559"/>
                  </a:cubicBezTo>
                  <a:cubicBezTo>
                    <a:pt x="112" y="558"/>
                    <a:pt x="111" y="558"/>
                    <a:pt x="112" y="557"/>
                  </a:cubicBezTo>
                  <a:cubicBezTo>
                    <a:pt x="112" y="555"/>
                    <a:pt x="112" y="554"/>
                    <a:pt x="112" y="553"/>
                  </a:cubicBezTo>
                  <a:cubicBezTo>
                    <a:pt x="112" y="552"/>
                    <a:pt x="112" y="550"/>
                    <a:pt x="111" y="549"/>
                  </a:cubicBezTo>
                  <a:cubicBezTo>
                    <a:pt x="111" y="550"/>
                    <a:pt x="110" y="556"/>
                    <a:pt x="108" y="555"/>
                  </a:cubicBezTo>
                  <a:cubicBezTo>
                    <a:pt x="107" y="554"/>
                    <a:pt x="108" y="551"/>
                    <a:pt x="107" y="550"/>
                  </a:cubicBezTo>
                  <a:cubicBezTo>
                    <a:pt x="106" y="548"/>
                    <a:pt x="105" y="548"/>
                    <a:pt x="105" y="551"/>
                  </a:cubicBezTo>
                  <a:cubicBezTo>
                    <a:pt x="105" y="551"/>
                    <a:pt x="107" y="555"/>
                    <a:pt x="105" y="554"/>
                  </a:cubicBezTo>
                  <a:cubicBezTo>
                    <a:pt x="103" y="557"/>
                    <a:pt x="107" y="557"/>
                    <a:pt x="108" y="558"/>
                  </a:cubicBezTo>
                  <a:cubicBezTo>
                    <a:pt x="109" y="560"/>
                    <a:pt x="110" y="564"/>
                    <a:pt x="108" y="566"/>
                  </a:cubicBezTo>
                  <a:cubicBezTo>
                    <a:pt x="107" y="567"/>
                    <a:pt x="106" y="567"/>
                    <a:pt x="106" y="569"/>
                  </a:cubicBezTo>
                  <a:cubicBezTo>
                    <a:pt x="105" y="570"/>
                    <a:pt x="106" y="571"/>
                    <a:pt x="105" y="572"/>
                  </a:cubicBezTo>
                  <a:cubicBezTo>
                    <a:pt x="105" y="574"/>
                    <a:pt x="105" y="577"/>
                    <a:pt x="103" y="574"/>
                  </a:cubicBezTo>
                  <a:cubicBezTo>
                    <a:pt x="103" y="575"/>
                    <a:pt x="103" y="575"/>
                    <a:pt x="103" y="575"/>
                  </a:cubicBezTo>
                  <a:cubicBezTo>
                    <a:pt x="101" y="576"/>
                    <a:pt x="102" y="574"/>
                    <a:pt x="100" y="575"/>
                  </a:cubicBezTo>
                  <a:cubicBezTo>
                    <a:pt x="99" y="575"/>
                    <a:pt x="99" y="578"/>
                    <a:pt x="97" y="578"/>
                  </a:cubicBezTo>
                  <a:cubicBezTo>
                    <a:pt x="96" y="578"/>
                    <a:pt x="95" y="576"/>
                    <a:pt x="95" y="575"/>
                  </a:cubicBezTo>
                  <a:cubicBezTo>
                    <a:pt x="94" y="573"/>
                    <a:pt x="92" y="572"/>
                    <a:pt x="90" y="571"/>
                  </a:cubicBezTo>
                  <a:cubicBezTo>
                    <a:pt x="89" y="574"/>
                    <a:pt x="95" y="576"/>
                    <a:pt x="92" y="578"/>
                  </a:cubicBezTo>
                  <a:cubicBezTo>
                    <a:pt x="91" y="580"/>
                    <a:pt x="84" y="579"/>
                    <a:pt x="85" y="583"/>
                  </a:cubicBezTo>
                  <a:cubicBezTo>
                    <a:pt x="86" y="583"/>
                    <a:pt x="89" y="582"/>
                    <a:pt x="88" y="584"/>
                  </a:cubicBezTo>
                  <a:cubicBezTo>
                    <a:pt x="88" y="586"/>
                    <a:pt x="86" y="586"/>
                    <a:pt x="84" y="586"/>
                  </a:cubicBezTo>
                  <a:cubicBezTo>
                    <a:pt x="83" y="586"/>
                    <a:pt x="81" y="585"/>
                    <a:pt x="81" y="586"/>
                  </a:cubicBezTo>
                  <a:cubicBezTo>
                    <a:pt x="81" y="587"/>
                    <a:pt x="83" y="588"/>
                    <a:pt x="81" y="589"/>
                  </a:cubicBezTo>
                  <a:cubicBezTo>
                    <a:pt x="82" y="589"/>
                    <a:pt x="83" y="589"/>
                    <a:pt x="83" y="589"/>
                  </a:cubicBezTo>
                  <a:cubicBezTo>
                    <a:pt x="83" y="591"/>
                    <a:pt x="80" y="591"/>
                    <a:pt x="79" y="592"/>
                  </a:cubicBezTo>
                  <a:cubicBezTo>
                    <a:pt x="78" y="593"/>
                    <a:pt x="77" y="594"/>
                    <a:pt x="76" y="595"/>
                  </a:cubicBezTo>
                  <a:cubicBezTo>
                    <a:pt x="75" y="596"/>
                    <a:pt x="74" y="596"/>
                    <a:pt x="74" y="597"/>
                  </a:cubicBezTo>
                  <a:cubicBezTo>
                    <a:pt x="73" y="598"/>
                    <a:pt x="74" y="599"/>
                    <a:pt x="73" y="599"/>
                  </a:cubicBezTo>
                  <a:cubicBezTo>
                    <a:pt x="73" y="600"/>
                    <a:pt x="71" y="600"/>
                    <a:pt x="71" y="601"/>
                  </a:cubicBezTo>
                  <a:cubicBezTo>
                    <a:pt x="70" y="602"/>
                    <a:pt x="70" y="603"/>
                    <a:pt x="69" y="604"/>
                  </a:cubicBezTo>
                  <a:cubicBezTo>
                    <a:pt x="68" y="605"/>
                    <a:pt x="66" y="605"/>
                    <a:pt x="65" y="607"/>
                  </a:cubicBezTo>
                  <a:cubicBezTo>
                    <a:pt x="64" y="608"/>
                    <a:pt x="63" y="609"/>
                    <a:pt x="62" y="608"/>
                  </a:cubicBezTo>
                  <a:cubicBezTo>
                    <a:pt x="61" y="608"/>
                    <a:pt x="62" y="605"/>
                    <a:pt x="61" y="604"/>
                  </a:cubicBezTo>
                  <a:cubicBezTo>
                    <a:pt x="61" y="606"/>
                    <a:pt x="60" y="607"/>
                    <a:pt x="59" y="609"/>
                  </a:cubicBezTo>
                  <a:cubicBezTo>
                    <a:pt x="58" y="611"/>
                    <a:pt x="57" y="610"/>
                    <a:pt x="55" y="611"/>
                  </a:cubicBezTo>
                  <a:cubicBezTo>
                    <a:pt x="53" y="611"/>
                    <a:pt x="52" y="613"/>
                    <a:pt x="51" y="613"/>
                  </a:cubicBezTo>
                  <a:cubicBezTo>
                    <a:pt x="49" y="613"/>
                    <a:pt x="48" y="612"/>
                    <a:pt x="47" y="612"/>
                  </a:cubicBezTo>
                  <a:cubicBezTo>
                    <a:pt x="46" y="611"/>
                    <a:pt x="45" y="612"/>
                    <a:pt x="45" y="612"/>
                  </a:cubicBezTo>
                  <a:cubicBezTo>
                    <a:pt x="44" y="611"/>
                    <a:pt x="44" y="611"/>
                    <a:pt x="43" y="611"/>
                  </a:cubicBezTo>
                  <a:cubicBezTo>
                    <a:pt x="43" y="610"/>
                    <a:pt x="44" y="610"/>
                    <a:pt x="43" y="610"/>
                  </a:cubicBezTo>
                  <a:cubicBezTo>
                    <a:pt x="42" y="609"/>
                    <a:pt x="41" y="610"/>
                    <a:pt x="40" y="610"/>
                  </a:cubicBezTo>
                  <a:cubicBezTo>
                    <a:pt x="40" y="610"/>
                    <a:pt x="37" y="608"/>
                    <a:pt x="37" y="608"/>
                  </a:cubicBezTo>
                  <a:cubicBezTo>
                    <a:pt x="36" y="607"/>
                    <a:pt x="37" y="606"/>
                    <a:pt x="36" y="606"/>
                  </a:cubicBezTo>
                  <a:cubicBezTo>
                    <a:pt x="36" y="605"/>
                    <a:pt x="35" y="605"/>
                    <a:pt x="35" y="605"/>
                  </a:cubicBezTo>
                  <a:cubicBezTo>
                    <a:pt x="35" y="604"/>
                    <a:pt x="35" y="604"/>
                    <a:pt x="36" y="604"/>
                  </a:cubicBezTo>
                  <a:cubicBezTo>
                    <a:pt x="34" y="604"/>
                    <a:pt x="34" y="604"/>
                    <a:pt x="33" y="604"/>
                  </a:cubicBezTo>
                  <a:cubicBezTo>
                    <a:pt x="31" y="603"/>
                    <a:pt x="31" y="603"/>
                    <a:pt x="29" y="603"/>
                  </a:cubicBezTo>
                  <a:cubicBezTo>
                    <a:pt x="28" y="603"/>
                    <a:pt x="27" y="602"/>
                    <a:pt x="25" y="601"/>
                  </a:cubicBezTo>
                  <a:cubicBezTo>
                    <a:pt x="23" y="600"/>
                    <a:pt x="22" y="599"/>
                    <a:pt x="21" y="598"/>
                  </a:cubicBezTo>
                  <a:cubicBezTo>
                    <a:pt x="21" y="596"/>
                    <a:pt x="21" y="596"/>
                    <a:pt x="19" y="595"/>
                  </a:cubicBezTo>
                  <a:cubicBezTo>
                    <a:pt x="18" y="595"/>
                    <a:pt x="17" y="595"/>
                    <a:pt x="17" y="595"/>
                  </a:cubicBezTo>
                  <a:cubicBezTo>
                    <a:pt x="15" y="594"/>
                    <a:pt x="14" y="590"/>
                    <a:pt x="12" y="588"/>
                  </a:cubicBezTo>
                  <a:cubicBezTo>
                    <a:pt x="12" y="588"/>
                    <a:pt x="11" y="587"/>
                    <a:pt x="11" y="586"/>
                  </a:cubicBezTo>
                  <a:cubicBezTo>
                    <a:pt x="11" y="585"/>
                    <a:pt x="12" y="584"/>
                    <a:pt x="12" y="583"/>
                  </a:cubicBezTo>
                  <a:cubicBezTo>
                    <a:pt x="13" y="581"/>
                    <a:pt x="13" y="579"/>
                    <a:pt x="13" y="577"/>
                  </a:cubicBezTo>
                  <a:cubicBezTo>
                    <a:pt x="13" y="576"/>
                    <a:pt x="12" y="576"/>
                    <a:pt x="13" y="575"/>
                  </a:cubicBezTo>
                  <a:cubicBezTo>
                    <a:pt x="14" y="575"/>
                    <a:pt x="15" y="575"/>
                    <a:pt x="16" y="575"/>
                  </a:cubicBezTo>
                  <a:cubicBezTo>
                    <a:pt x="15" y="577"/>
                    <a:pt x="14" y="579"/>
                    <a:pt x="15" y="581"/>
                  </a:cubicBezTo>
                  <a:cubicBezTo>
                    <a:pt x="16" y="581"/>
                    <a:pt x="16" y="577"/>
                    <a:pt x="18" y="577"/>
                  </a:cubicBezTo>
                  <a:cubicBezTo>
                    <a:pt x="19" y="578"/>
                    <a:pt x="19" y="579"/>
                    <a:pt x="20" y="579"/>
                  </a:cubicBezTo>
                  <a:cubicBezTo>
                    <a:pt x="20" y="580"/>
                    <a:pt x="23" y="582"/>
                    <a:pt x="24" y="582"/>
                  </a:cubicBezTo>
                  <a:cubicBezTo>
                    <a:pt x="26" y="582"/>
                    <a:pt x="22" y="580"/>
                    <a:pt x="22" y="579"/>
                  </a:cubicBezTo>
                  <a:cubicBezTo>
                    <a:pt x="22" y="577"/>
                    <a:pt x="28" y="577"/>
                    <a:pt x="29" y="575"/>
                  </a:cubicBezTo>
                  <a:cubicBezTo>
                    <a:pt x="28" y="575"/>
                    <a:pt x="26" y="575"/>
                    <a:pt x="25" y="575"/>
                  </a:cubicBezTo>
                  <a:cubicBezTo>
                    <a:pt x="23" y="575"/>
                    <a:pt x="22" y="577"/>
                    <a:pt x="21" y="577"/>
                  </a:cubicBezTo>
                  <a:cubicBezTo>
                    <a:pt x="21" y="577"/>
                    <a:pt x="21" y="576"/>
                    <a:pt x="21" y="576"/>
                  </a:cubicBezTo>
                  <a:cubicBezTo>
                    <a:pt x="21" y="575"/>
                    <a:pt x="20" y="575"/>
                    <a:pt x="20" y="574"/>
                  </a:cubicBezTo>
                  <a:cubicBezTo>
                    <a:pt x="20" y="572"/>
                    <a:pt x="20" y="572"/>
                    <a:pt x="21" y="571"/>
                  </a:cubicBezTo>
                  <a:cubicBezTo>
                    <a:pt x="22" y="571"/>
                    <a:pt x="21" y="570"/>
                    <a:pt x="22" y="570"/>
                  </a:cubicBezTo>
                  <a:cubicBezTo>
                    <a:pt x="22" y="569"/>
                    <a:pt x="23" y="569"/>
                    <a:pt x="23" y="568"/>
                  </a:cubicBezTo>
                  <a:cubicBezTo>
                    <a:pt x="25" y="566"/>
                    <a:pt x="26" y="565"/>
                    <a:pt x="28" y="564"/>
                  </a:cubicBezTo>
                  <a:cubicBezTo>
                    <a:pt x="27" y="564"/>
                    <a:pt x="25" y="563"/>
                    <a:pt x="24" y="563"/>
                  </a:cubicBezTo>
                  <a:cubicBezTo>
                    <a:pt x="22" y="562"/>
                    <a:pt x="22" y="562"/>
                    <a:pt x="23" y="561"/>
                  </a:cubicBezTo>
                  <a:cubicBezTo>
                    <a:pt x="24" y="560"/>
                    <a:pt x="25" y="558"/>
                    <a:pt x="26" y="557"/>
                  </a:cubicBezTo>
                  <a:cubicBezTo>
                    <a:pt x="27" y="556"/>
                    <a:pt x="29" y="556"/>
                    <a:pt x="30" y="555"/>
                  </a:cubicBezTo>
                  <a:cubicBezTo>
                    <a:pt x="29" y="555"/>
                    <a:pt x="28" y="556"/>
                    <a:pt x="27" y="555"/>
                  </a:cubicBezTo>
                  <a:cubicBezTo>
                    <a:pt x="27" y="554"/>
                    <a:pt x="27" y="552"/>
                    <a:pt x="27" y="551"/>
                  </a:cubicBezTo>
                  <a:cubicBezTo>
                    <a:pt x="24" y="552"/>
                    <a:pt x="25" y="560"/>
                    <a:pt x="20" y="558"/>
                  </a:cubicBezTo>
                  <a:cubicBezTo>
                    <a:pt x="17" y="557"/>
                    <a:pt x="18" y="555"/>
                    <a:pt x="16" y="558"/>
                  </a:cubicBezTo>
                  <a:cubicBezTo>
                    <a:pt x="15" y="559"/>
                    <a:pt x="13" y="560"/>
                    <a:pt x="12" y="561"/>
                  </a:cubicBezTo>
                  <a:cubicBezTo>
                    <a:pt x="12" y="563"/>
                    <a:pt x="10" y="566"/>
                    <a:pt x="9" y="563"/>
                  </a:cubicBezTo>
                  <a:cubicBezTo>
                    <a:pt x="9" y="562"/>
                    <a:pt x="10" y="561"/>
                    <a:pt x="10" y="561"/>
                  </a:cubicBezTo>
                  <a:cubicBezTo>
                    <a:pt x="9" y="561"/>
                    <a:pt x="9" y="562"/>
                    <a:pt x="8" y="562"/>
                  </a:cubicBezTo>
                  <a:cubicBezTo>
                    <a:pt x="5" y="561"/>
                    <a:pt x="7" y="556"/>
                    <a:pt x="7" y="554"/>
                  </a:cubicBezTo>
                  <a:cubicBezTo>
                    <a:pt x="7" y="553"/>
                    <a:pt x="9" y="549"/>
                    <a:pt x="10" y="552"/>
                  </a:cubicBezTo>
                  <a:cubicBezTo>
                    <a:pt x="10" y="553"/>
                    <a:pt x="8" y="556"/>
                    <a:pt x="10" y="556"/>
                  </a:cubicBezTo>
                  <a:cubicBezTo>
                    <a:pt x="13" y="556"/>
                    <a:pt x="12" y="553"/>
                    <a:pt x="12" y="552"/>
                  </a:cubicBezTo>
                  <a:cubicBezTo>
                    <a:pt x="12" y="551"/>
                    <a:pt x="14" y="550"/>
                    <a:pt x="15" y="550"/>
                  </a:cubicBezTo>
                  <a:cubicBezTo>
                    <a:pt x="16" y="551"/>
                    <a:pt x="15" y="551"/>
                    <a:pt x="16" y="551"/>
                  </a:cubicBezTo>
                  <a:cubicBezTo>
                    <a:pt x="16" y="551"/>
                    <a:pt x="16" y="552"/>
                    <a:pt x="17" y="552"/>
                  </a:cubicBezTo>
                  <a:cubicBezTo>
                    <a:pt x="18" y="552"/>
                    <a:pt x="18" y="552"/>
                    <a:pt x="18" y="551"/>
                  </a:cubicBezTo>
                  <a:cubicBezTo>
                    <a:pt x="18" y="551"/>
                    <a:pt x="17" y="550"/>
                    <a:pt x="18" y="548"/>
                  </a:cubicBezTo>
                  <a:cubicBezTo>
                    <a:pt x="18" y="547"/>
                    <a:pt x="19" y="547"/>
                    <a:pt x="20" y="547"/>
                  </a:cubicBezTo>
                  <a:cubicBezTo>
                    <a:pt x="21" y="547"/>
                    <a:pt x="26" y="546"/>
                    <a:pt x="25" y="545"/>
                  </a:cubicBezTo>
                  <a:cubicBezTo>
                    <a:pt x="24" y="543"/>
                    <a:pt x="21" y="546"/>
                    <a:pt x="20" y="546"/>
                  </a:cubicBezTo>
                  <a:cubicBezTo>
                    <a:pt x="20" y="545"/>
                    <a:pt x="20" y="545"/>
                    <a:pt x="20" y="544"/>
                  </a:cubicBezTo>
                  <a:cubicBezTo>
                    <a:pt x="18" y="544"/>
                    <a:pt x="18" y="546"/>
                    <a:pt x="16" y="546"/>
                  </a:cubicBezTo>
                  <a:cubicBezTo>
                    <a:pt x="16" y="544"/>
                    <a:pt x="14" y="543"/>
                    <a:pt x="15" y="541"/>
                  </a:cubicBezTo>
                  <a:cubicBezTo>
                    <a:pt x="17" y="539"/>
                    <a:pt x="18" y="540"/>
                    <a:pt x="20" y="539"/>
                  </a:cubicBezTo>
                  <a:cubicBezTo>
                    <a:pt x="21" y="538"/>
                    <a:pt x="20" y="537"/>
                    <a:pt x="21" y="536"/>
                  </a:cubicBezTo>
                  <a:cubicBezTo>
                    <a:pt x="22" y="535"/>
                    <a:pt x="25" y="534"/>
                    <a:pt x="26" y="533"/>
                  </a:cubicBezTo>
                  <a:cubicBezTo>
                    <a:pt x="26" y="532"/>
                    <a:pt x="24" y="533"/>
                    <a:pt x="24" y="533"/>
                  </a:cubicBezTo>
                  <a:cubicBezTo>
                    <a:pt x="22" y="530"/>
                    <a:pt x="24" y="529"/>
                    <a:pt x="26" y="527"/>
                  </a:cubicBezTo>
                  <a:cubicBezTo>
                    <a:pt x="27" y="525"/>
                    <a:pt x="28" y="523"/>
                    <a:pt x="31" y="522"/>
                  </a:cubicBezTo>
                  <a:cubicBezTo>
                    <a:pt x="31" y="521"/>
                    <a:pt x="36" y="518"/>
                    <a:pt x="33" y="518"/>
                  </a:cubicBezTo>
                  <a:cubicBezTo>
                    <a:pt x="32" y="518"/>
                    <a:pt x="31" y="519"/>
                    <a:pt x="30" y="520"/>
                  </a:cubicBezTo>
                  <a:cubicBezTo>
                    <a:pt x="29" y="520"/>
                    <a:pt x="28" y="520"/>
                    <a:pt x="27" y="521"/>
                  </a:cubicBezTo>
                  <a:cubicBezTo>
                    <a:pt x="24" y="519"/>
                    <a:pt x="24" y="522"/>
                    <a:pt x="24" y="524"/>
                  </a:cubicBezTo>
                  <a:cubicBezTo>
                    <a:pt x="24" y="524"/>
                    <a:pt x="23" y="526"/>
                    <a:pt x="23" y="527"/>
                  </a:cubicBezTo>
                  <a:cubicBezTo>
                    <a:pt x="22" y="528"/>
                    <a:pt x="22" y="527"/>
                    <a:pt x="21" y="527"/>
                  </a:cubicBezTo>
                  <a:cubicBezTo>
                    <a:pt x="20" y="528"/>
                    <a:pt x="20" y="529"/>
                    <a:pt x="19" y="531"/>
                  </a:cubicBezTo>
                  <a:cubicBezTo>
                    <a:pt x="19" y="532"/>
                    <a:pt x="18" y="532"/>
                    <a:pt x="18" y="533"/>
                  </a:cubicBezTo>
                  <a:cubicBezTo>
                    <a:pt x="18" y="534"/>
                    <a:pt x="18" y="536"/>
                    <a:pt x="17" y="537"/>
                  </a:cubicBezTo>
                  <a:cubicBezTo>
                    <a:pt x="16" y="537"/>
                    <a:pt x="15" y="537"/>
                    <a:pt x="15" y="537"/>
                  </a:cubicBezTo>
                  <a:cubicBezTo>
                    <a:pt x="15" y="536"/>
                    <a:pt x="16" y="535"/>
                    <a:pt x="16" y="535"/>
                  </a:cubicBezTo>
                  <a:cubicBezTo>
                    <a:pt x="16" y="534"/>
                    <a:pt x="16" y="533"/>
                    <a:pt x="16" y="532"/>
                  </a:cubicBezTo>
                  <a:cubicBezTo>
                    <a:pt x="16" y="531"/>
                    <a:pt x="17" y="530"/>
                    <a:pt x="16" y="530"/>
                  </a:cubicBezTo>
                  <a:cubicBezTo>
                    <a:pt x="15" y="529"/>
                    <a:pt x="14" y="531"/>
                    <a:pt x="13" y="531"/>
                  </a:cubicBezTo>
                  <a:cubicBezTo>
                    <a:pt x="13" y="531"/>
                    <a:pt x="13" y="530"/>
                    <a:pt x="14" y="530"/>
                  </a:cubicBezTo>
                  <a:cubicBezTo>
                    <a:pt x="14" y="529"/>
                    <a:pt x="14" y="528"/>
                    <a:pt x="14" y="527"/>
                  </a:cubicBezTo>
                  <a:cubicBezTo>
                    <a:pt x="14" y="527"/>
                    <a:pt x="15" y="524"/>
                    <a:pt x="15" y="523"/>
                  </a:cubicBezTo>
                  <a:cubicBezTo>
                    <a:pt x="13" y="523"/>
                    <a:pt x="12" y="528"/>
                    <a:pt x="11" y="529"/>
                  </a:cubicBezTo>
                  <a:cubicBezTo>
                    <a:pt x="11" y="530"/>
                    <a:pt x="10" y="531"/>
                    <a:pt x="9" y="531"/>
                  </a:cubicBezTo>
                  <a:cubicBezTo>
                    <a:pt x="8" y="531"/>
                    <a:pt x="8" y="529"/>
                    <a:pt x="7" y="528"/>
                  </a:cubicBezTo>
                  <a:cubicBezTo>
                    <a:pt x="8" y="527"/>
                    <a:pt x="5" y="526"/>
                    <a:pt x="5" y="525"/>
                  </a:cubicBezTo>
                  <a:cubicBezTo>
                    <a:pt x="5" y="523"/>
                    <a:pt x="6" y="522"/>
                    <a:pt x="7" y="522"/>
                  </a:cubicBezTo>
                  <a:cubicBezTo>
                    <a:pt x="7" y="520"/>
                    <a:pt x="7" y="516"/>
                    <a:pt x="9" y="518"/>
                  </a:cubicBezTo>
                  <a:cubicBezTo>
                    <a:pt x="10" y="518"/>
                    <a:pt x="11" y="521"/>
                    <a:pt x="12" y="521"/>
                  </a:cubicBezTo>
                  <a:cubicBezTo>
                    <a:pt x="14" y="522"/>
                    <a:pt x="15" y="519"/>
                    <a:pt x="15" y="518"/>
                  </a:cubicBezTo>
                  <a:cubicBezTo>
                    <a:pt x="16" y="516"/>
                    <a:pt x="17" y="515"/>
                    <a:pt x="16" y="512"/>
                  </a:cubicBezTo>
                  <a:cubicBezTo>
                    <a:pt x="15" y="505"/>
                    <a:pt x="12" y="515"/>
                    <a:pt x="10" y="513"/>
                  </a:cubicBezTo>
                  <a:cubicBezTo>
                    <a:pt x="10" y="512"/>
                    <a:pt x="10" y="510"/>
                    <a:pt x="10" y="509"/>
                  </a:cubicBezTo>
                  <a:cubicBezTo>
                    <a:pt x="10" y="509"/>
                    <a:pt x="8" y="506"/>
                    <a:pt x="7" y="506"/>
                  </a:cubicBezTo>
                  <a:cubicBezTo>
                    <a:pt x="8" y="505"/>
                    <a:pt x="11" y="504"/>
                    <a:pt x="10" y="503"/>
                  </a:cubicBezTo>
                  <a:cubicBezTo>
                    <a:pt x="10" y="503"/>
                    <a:pt x="5" y="506"/>
                    <a:pt x="5" y="504"/>
                  </a:cubicBezTo>
                  <a:cubicBezTo>
                    <a:pt x="3" y="504"/>
                    <a:pt x="3" y="504"/>
                    <a:pt x="2" y="502"/>
                  </a:cubicBezTo>
                  <a:cubicBezTo>
                    <a:pt x="2" y="502"/>
                    <a:pt x="1" y="500"/>
                    <a:pt x="1" y="500"/>
                  </a:cubicBezTo>
                  <a:cubicBezTo>
                    <a:pt x="1" y="498"/>
                    <a:pt x="2" y="497"/>
                    <a:pt x="3" y="496"/>
                  </a:cubicBezTo>
                  <a:cubicBezTo>
                    <a:pt x="4" y="494"/>
                    <a:pt x="5" y="496"/>
                    <a:pt x="7" y="496"/>
                  </a:cubicBezTo>
                  <a:cubicBezTo>
                    <a:pt x="7" y="497"/>
                    <a:pt x="9" y="496"/>
                    <a:pt x="9" y="497"/>
                  </a:cubicBezTo>
                  <a:cubicBezTo>
                    <a:pt x="10" y="497"/>
                    <a:pt x="10" y="497"/>
                    <a:pt x="10" y="497"/>
                  </a:cubicBezTo>
                  <a:cubicBezTo>
                    <a:pt x="11" y="497"/>
                    <a:pt x="11" y="496"/>
                    <a:pt x="11" y="496"/>
                  </a:cubicBezTo>
                  <a:cubicBezTo>
                    <a:pt x="12" y="495"/>
                    <a:pt x="13" y="495"/>
                    <a:pt x="14" y="495"/>
                  </a:cubicBezTo>
                  <a:cubicBezTo>
                    <a:pt x="15" y="495"/>
                    <a:pt x="15" y="494"/>
                    <a:pt x="16" y="494"/>
                  </a:cubicBezTo>
                  <a:cubicBezTo>
                    <a:pt x="17" y="496"/>
                    <a:pt x="18" y="494"/>
                    <a:pt x="19" y="493"/>
                  </a:cubicBezTo>
                  <a:cubicBezTo>
                    <a:pt x="21" y="493"/>
                    <a:pt x="22" y="494"/>
                    <a:pt x="23" y="494"/>
                  </a:cubicBezTo>
                  <a:cubicBezTo>
                    <a:pt x="25" y="495"/>
                    <a:pt x="25" y="494"/>
                    <a:pt x="26" y="495"/>
                  </a:cubicBezTo>
                  <a:cubicBezTo>
                    <a:pt x="26" y="495"/>
                    <a:pt x="26" y="496"/>
                    <a:pt x="26" y="496"/>
                  </a:cubicBezTo>
                  <a:cubicBezTo>
                    <a:pt x="27" y="497"/>
                    <a:pt x="27" y="496"/>
                    <a:pt x="28" y="496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9" y="496"/>
                    <a:pt x="29" y="495"/>
                    <a:pt x="30" y="495"/>
                  </a:cubicBezTo>
                  <a:cubicBezTo>
                    <a:pt x="30" y="494"/>
                    <a:pt x="31" y="493"/>
                    <a:pt x="32" y="493"/>
                  </a:cubicBezTo>
                  <a:cubicBezTo>
                    <a:pt x="34" y="491"/>
                    <a:pt x="36" y="491"/>
                    <a:pt x="38" y="493"/>
                  </a:cubicBezTo>
                  <a:cubicBezTo>
                    <a:pt x="39" y="494"/>
                    <a:pt x="41" y="497"/>
                    <a:pt x="40" y="498"/>
                  </a:cubicBezTo>
                  <a:cubicBezTo>
                    <a:pt x="39" y="499"/>
                    <a:pt x="37" y="499"/>
                    <a:pt x="37" y="501"/>
                  </a:cubicBezTo>
                  <a:cubicBezTo>
                    <a:pt x="38" y="501"/>
                    <a:pt x="40" y="499"/>
                    <a:pt x="42" y="500"/>
                  </a:cubicBezTo>
                  <a:cubicBezTo>
                    <a:pt x="43" y="501"/>
                    <a:pt x="42" y="503"/>
                    <a:pt x="43" y="503"/>
                  </a:cubicBezTo>
                  <a:cubicBezTo>
                    <a:pt x="46" y="499"/>
                    <a:pt x="37" y="494"/>
                    <a:pt x="45" y="493"/>
                  </a:cubicBezTo>
                  <a:cubicBezTo>
                    <a:pt x="46" y="493"/>
                    <a:pt x="47" y="494"/>
                    <a:pt x="48" y="494"/>
                  </a:cubicBezTo>
                  <a:cubicBezTo>
                    <a:pt x="49" y="494"/>
                    <a:pt x="48" y="493"/>
                    <a:pt x="48" y="492"/>
                  </a:cubicBezTo>
                  <a:cubicBezTo>
                    <a:pt x="49" y="491"/>
                    <a:pt x="54" y="491"/>
                    <a:pt x="54" y="490"/>
                  </a:cubicBezTo>
                  <a:cubicBezTo>
                    <a:pt x="54" y="490"/>
                    <a:pt x="49" y="488"/>
                    <a:pt x="48" y="488"/>
                  </a:cubicBezTo>
                  <a:cubicBezTo>
                    <a:pt x="48" y="486"/>
                    <a:pt x="48" y="483"/>
                    <a:pt x="49" y="481"/>
                  </a:cubicBezTo>
                  <a:cubicBezTo>
                    <a:pt x="50" y="480"/>
                    <a:pt x="52" y="479"/>
                    <a:pt x="51" y="478"/>
                  </a:cubicBezTo>
                  <a:cubicBezTo>
                    <a:pt x="49" y="478"/>
                    <a:pt x="47" y="481"/>
                    <a:pt x="46" y="482"/>
                  </a:cubicBezTo>
                  <a:cubicBezTo>
                    <a:pt x="45" y="484"/>
                    <a:pt x="45" y="485"/>
                    <a:pt x="46" y="487"/>
                  </a:cubicBezTo>
                  <a:cubicBezTo>
                    <a:pt x="46" y="489"/>
                    <a:pt x="47" y="490"/>
                    <a:pt x="45" y="491"/>
                  </a:cubicBezTo>
                  <a:cubicBezTo>
                    <a:pt x="43" y="492"/>
                    <a:pt x="40" y="491"/>
                    <a:pt x="38" y="490"/>
                  </a:cubicBezTo>
                  <a:cubicBezTo>
                    <a:pt x="37" y="489"/>
                    <a:pt x="34" y="489"/>
                    <a:pt x="33" y="488"/>
                  </a:cubicBezTo>
                  <a:cubicBezTo>
                    <a:pt x="32" y="487"/>
                    <a:pt x="35" y="484"/>
                    <a:pt x="34" y="482"/>
                  </a:cubicBezTo>
                  <a:cubicBezTo>
                    <a:pt x="33" y="482"/>
                    <a:pt x="33" y="484"/>
                    <a:pt x="33" y="485"/>
                  </a:cubicBezTo>
                  <a:cubicBezTo>
                    <a:pt x="32" y="486"/>
                    <a:pt x="31" y="486"/>
                    <a:pt x="30" y="487"/>
                  </a:cubicBezTo>
                  <a:cubicBezTo>
                    <a:pt x="29" y="489"/>
                    <a:pt x="32" y="494"/>
                    <a:pt x="28" y="492"/>
                  </a:cubicBezTo>
                  <a:cubicBezTo>
                    <a:pt x="27" y="492"/>
                    <a:pt x="26" y="491"/>
                    <a:pt x="25" y="490"/>
                  </a:cubicBezTo>
                  <a:cubicBezTo>
                    <a:pt x="24" y="490"/>
                    <a:pt x="23" y="491"/>
                    <a:pt x="22" y="491"/>
                  </a:cubicBezTo>
                  <a:cubicBezTo>
                    <a:pt x="22" y="491"/>
                    <a:pt x="22" y="490"/>
                    <a:pt x="22" y="490"/>
                  </a:cubicBezTo>
                  <a:cubicBezTo>
                    <a:pt x="21" y="489"/>
                    <a:pt x="20" y="490"/>
                    <a:pt x="20" y="490"/>
                  </a:cubicBezTo>
                  <a:cubicBezTo>
                    <a:pt x="19" y="490"/>
                    <a:pt x="17" y="492"/>
                    <a:pt x="17" y="490"/>
                  </a:cubicBezTo>
                  <a:cubicBezTo>
                    <a:pt x="16" y="490"/>
                    <a:pt x="15" y="491"/>
                    <a:pt x="14" y="492"/>
                  </a:cubicBezTo>
                  <a:cubicBezTo>
                    <a:pt x="13" y="492"/>
                    <a:pt x="12" y="492"/>
                    <a:pt x="11" y="492"/>
                  </a:cubicBezTo>
                  <a:cubicBezTo>
                    <a:pt x="11" y="493"/>
                    <a:pt x="11" y="493"/>
                    <a:pt x="10" y="494"/>
                  </a:cubicBezTo>
                  <a:cubicBezTo>
                    <a:pt x="10" y="494"/>
                    <a:pt x="5" y="493"/>
                    <a:pt x="4" y="492"/>
                  </a:cubicBezTo>
                  <a:cubicBezTo>
                    <a:pt x="4" y="491"/>
                    <a:pt x="6" y="491"/>
                    <a:pt x="4" y="489"/>
                  </a:cubicBezTo>
                  <a:cubicBezTo>
                    <a:pt x="4" y="488"/>
                    <a:pt x="3" y="489"/>
                    <a:pt x="2" y="488"/>
                  </a:cubicBezTo>
                  <a:cubicBezTo>
                    <a:pt x="0" y="487"/>
                    <a:pt x="5" y="485"/>
                    <a:pt x="6" y="484"/>
                  </a:cubicBezTo>
                  <a:cubicBezTo>
                    <a:pt x="6" y="485"/>
                    <a:pt x="6" y="487"/>
                    <a:pt x="7" y="487"/>
                  </a:cubicBezTo>
                  <a:cubicBezTo>
                    <a:pt x="8" y="486"/>
                    <a:pt x="7" y="485"/>
                    <a:pt x="8" y="484"/>
                  </a:cubicBezTo>
                  <a:cubicBezTo>
                    <a:pt x="9" y="483"/>
                    <a:pt x="11" y="484"/>
                    <a:pt x="12" y="483"/>
                  </a:cubicBezTo>
                  <a:cubicBezTo>
                    <a:pt x="11" y="482"/>
                    <a:pt x="8" y="483"/>
                    <a:pt x="6" y="483"/>
                  </a:cubicBezTo>
                  <a:cubicBezTo>
                    <a:pt x="5" y="484"/>
                    <a:pt x="0" y="485"/>
                    <a:pt x="2" y="482"/>
                  </a:cubicBezTo>
                  <a:cubicBezTo>
                    <a:pt x="3" y="481"/>
                    <a:pt x="6" y="479"/>
                    <a:pt x="7" y="479"/>
                  </a:cubicBezTo>
                  <a:cubicBezTo>
                    <a:pt x="9" y="479"/>
                    <a:pt x="10" y="480"/>
                    <a:pt x="11" y="480"/>
                  </a:cubicBezTo>
                  <a:cubicBezTo>
                    <a:pt x="13" y="479"/>
                    <a:pt x="14" y="479"/>
                    <a:pt x="16" y="478"/>
                  </a:cubicBezTo>
                  <a:cubicBezTo>
                    <a:pt x="14" y="478"/>
                    <a:pt x="12" y="479"/>
                    <a:pt x="10" y="479"/>
                  </a:cubicBezTo>
                  <a:cubicBezTo>
                    <a:pt x="8" y="479"/>
                    <a:pt x="6" y="477"/>
                    <a:pt x="5" y="476"/>
                  </a:cubicBezTo>
                  <a:cubicBezTo>
                    <a:pt x="6" y="475"/>
                    <a:pt x="7" y="476"/>
                    <a:pt x="8" y="475"/>
                  </a:cubicBezTo>
                  <a:cubicBezTo>
                    <a:pt x="8" y="473"/>
                    <a:pt x="7" y="473"/>
                    <a:pt x="5" y="472"/>
                  </a:cubicBezTo>
                  <a:cubicBezTo>
                    <a:pt x="4" y="472"/>
                    <a:pt x="1" y="473"/>
                    <a:pt x="0" y="471"/>
                  </a:cubicBezTo>
                  <a:cubicBezTo>
                    <a:pt x="0" y="469"/>
                    <a:pt x="2" y="468"/>
                    <a:pt x="3" y="467"/>
                  </a:cubicBezTo>
                  <a:cubicBezTo>
                    <a:pt x="3" y="469"/>
                    <a:pt x="4" y="468"/>
                    <a:pt x="5" y="467"/>
                  </a:cubicBezTo>
                  <a:cubicBezTo>
                    <a:pt x="5" y="466"/>
                    <a:pt x="5" y="465"/>
                    <a:pt x="6" y="465"/>
                  </a:cubicBezTo>
                  <a:cubicBezTo>
                    <a:pt x="6" y="464"/>
                    <a:pt x="7" y="464"/>
                    <a:pt x="7" y="464"/>
                  </a:cubicBezTo>
                  <a:cubicBezTo>
                    <a:pt x="7" y="463"/>
                    <a:pt x="7" y="463"/>
                    <a:pt x="7" y="462"/>
                  </a:cubicBezTo>
                  <a:cubicBezTo>
                    <a:pt x="8" y="461"/>
                    <a:pt x="9" y="461"/>
                    <a:pt x="11" y="461"/>
                  </a:cubicBezTo>
                  <a:cubicBezTo>
                    <a:pt x="11" y="461"/>
                    <a:pt x="11" y="461"/>
                    <a:pt x="11" y="461"/>
                  </a:cubicBezTo>
                  <a:cubicBezTo>
                    <a:pt x="11" y="462"/>
                    <a:pt x="14" y="461"/>
                    <a:pt x="14" y="461"/>
                  </a:cubicBezTo>
                  <a:cubicBezTo>
                    <a:pt x="17" y="462"/>
                    <a:pt x="14" y="462"/>
                    <a:pt x="14" y="464"/>
                  </a:cubicBezTo>
                  <a:cubicBezTo>
                    <a:pt x="15" y="464"/>
                    <a:pt x="19" y="462"/>
                    <a:pt x="20" y="463"/>
                  </a:cubicBezTo>
                  <a:cubicBezTo>
                    <a:pt x="21" y="464"/>
                    <a:pt x="19" y="466"/>
                    <a:pt x="19" y="467"/>
                  </a:cubicBezTo>
                  <a:cubicBezTo>
                    <a:pt x="20" y="466"/>
                    <a:pt x="21" y="464"/>
                    <a:pt x="22" y="464"/>
                  </a:cubicBezTo>
                  <a:cubicBezTo>
                    <a:pt x="23" y="464"/>
                    <a:pt x="23" y="466"/>
                    <a:pt x="24" y="466"/>
                  </a:cubicBezTo>
                  <a:cubicBezTo>
                    <a:pt x="25" y="465"/>
                    <a:pt x="24" y="464"/>
                    <a:pt x="26" y="464"/>
                  </a:cubicBezTo>
                  <a:cubicBezTo>
                    <a:pt x="27" y="464"/>
                    <a:pt x="28" y="465"/>
                    <a:pt x="30" y="465"/>
                  </a:cubicBezTo>
                  <a:cubicBezTo>
                    <a:pt x="31" y="465"/>
                    <a:pt x="32" y="464"/>
                    <a:pt x="33" y="463"/>
                  </a:cubicBezTo>
                  <a:cubicBezTo>
                    <a:pt x="33" y="463"/>
                    <a:pt x="37" y="463"/>
                    <a:pt x="36" y="462"/>
                  </a:cubicBezTo>
                  <a:cubicBezTo>
                    <a:pt x="35" y="461"/>
                    <a:pt x="32" y="463"/>
                    <a:pt x="30" y="463"/>
                  </a:cubicBezTo>
                  <a:cubicBezTo>
                    <a:pt x="29" y="463"/>
                    <a:pt x="28" y="462"/>
                    <a:pt x="26" y="462"/>
                  </a:cubicBezTo>
                  <a:cubicBezTo>
                    <a:pt x="25" y="462"/>
                    <a:pt x="24" y="463"/>
                    <a:pt x="23" y="462"/>
                  </a:cubicBezTo>
                  <a:cubicBezTo>
                    <a:pt x="22" y="462"/>
                    <a:pt x="20" y="462"/>
                    <a:pt x="19" y="461"/>
                  </a:cubicBezTo>
                  <a:cubicBezTo>
                    <a:pt x="18" y="460"/>
                    <a:pt x="16" y="460"/>
                    <a:pt x="14" y="459"/>
                  </a:cubicBezTo>
                  <a:cubicBezTo>
                    <a:pt x="11" y="459"/>
                    <a:pt x="10" y="459"/>
                    <a:pt x="7" y="460"/>
                  </a:cubicBezTo>
                  <a:cubicBezTo>
                    <a:pt x="5" y="460"/>
                    <a:pt x="5" y="460"/>
                    <a:pt x="4" y="458"/>
                  </a:cubicBezTo>
                  <a:cubicBezTo>
                    <a:pt x="3" y="458"/>
                    <a:pt x="1" y="456"/>
                    <a:pt x="3" y="456"/>
                  </a:cubicBezTo>
                  <a:cubicBezTo>
                    <a:pt x="5" y="455"/>
                    <a:pt x="4" y="458"/>
                    <a:pt x="6" y="458"/>
                  </a:cubicBezTo>
                  <a:cubicBezTo>
                    <a:pt x="7" y="458"/>
                    <a:pt x="8" y="457"/>
                    <a:pt x="8" y="456"/>
                  </a:cubicBezTo>
                  <a:cubicBezTo>
                    <a:pt x="8" y="454"/>
                    <a:pt x="7" y="453"/>
                    <a:pt x="5" y="452"/>
                  </a:cubicBezTo>
                  <a:cubicBezTo>
                    <a:pt x="4" y="452"/>
                    <a:pt x="3" y="452"/>
                    <a:pt x="3" y="450"/>
                  </a:cubicBezTo>
                  <a:cubicBezTo>
                    <a:pt x="3" y="449"/>
                    <a:pt x="4" y="449"/>
                    <a:pt x="5" y="449"/>
                  </a:cubicBezTo>
                  <a:cubicBezTo>
                    <a:pt x="7" y="448"/>
                    <a:pt x="7" y="451"/>
                    <a:pt x="8" y="452"/>
                  </a:cubicBezTo>
                  <a:cubicBezTo>
                    <a:pt x="8" y="453"/>
                    <a:pt x="10" y="456"/>
                    <a:pt x="11" y="456"/>
                  </a:cubicBezTo>
                  <a:cubicBezTo>
                    <a:pt x="14" y="455"/>
                    <a:pt x="11" y="453"/>
                    <a:pt x="10" y="452"/>
                  </a:cubicBezTo>
                  <a:cubicBezTo>
                    <a:pt x="9" y="450"/>
                    <a:pt x="11" y="449"/>
                    <a:pt x="13" y="450"/>
                  </a:cubicBezTo>
                  <a:cubicBezTo>
                    <a:pt x="14" y="450"/>
                    <a:pt x="15" y="453"/>
                    <a:pt x="16" y="453"/>
                  </a:cubicBezTo>
                  <a:cubicBezTo>
                    <a:pt x="17" y="453"/>
                    <a:pt x="16" y="451"/>
                    <a:pt x="15" y="450"/>
                  </a:cubicBezTo>
                  <a:cubicBezTo>
                    <a:pt x="16" y="450"/>
                    <a:pt x="19" y="449"/>
                    <a:pt x="19" y="450"/>
                  </a:cubicBezTo>
                  <a:cubicBezTo>
                    <a:pt x="19" y="452"/>
                    <a:pt x="18" y="453"/>
                    <a:pt x="17" y="456"/>
                  </a:cubicBezTo>
                  <a:cubicBezTo>
                    <a:pt x="18" y="455"/>
                    <a:pt x="19" y="454"/>
                    <a:pt x="20" y="453"/>
                  </a:cubicBezTo>
                  <a:cubicBezTo>
                    <a:pt x="21" y="452"/>
                    <a:pt x="20" y="452"/>
                    <a:pt x="22" y="453"/>
                  </a:cubicBezTo>
                  <a:cubicBezTo>
                    <a:pt x="23" y="453"/>
                    <a:pt x="27" y="456"/>
                    <a:pt x="28" y="454"/>
                  </a:cubicBezTo>
                  <a:cubicBezTo>
                    <a:pt x="28" y="453"/>
                    <a:pt x="25" y="453"/>
                    <a:pt x="25" y="453"/>
                  </a:cubicBezTo>
                  <a:cubicBezTo>
                    <a:pt x="24" y="452"/>
                    <a:pt x="23" y="451"/>
                    <a:pt x="22" y="450"/>
                  </a:cubicBezTo>
                  <a:cubicBezTo>
                    <a:pt x="21" y="448"/>
                    <a:pt x="21" y="446"/>
                    <a:pt x="23" y="444"/>
                  </a:cubicBezTo>
                  <a:cubicBezTo>
                    <a:pt x="25" y="443"/>
                    <a:pt x="27" y="442"/>
                    <a:pt x="29" y="444"/>
                  </a:cubicBezTo>
                  <a:cubicBezTo>
                    <a:pt x="30" y="446"/>
                    <a:pt x="32" y="450"/>
                    <a:pt x="31" y="453"/>
                  </a:cubicBezTo>
                  <a:cubicBezTo>
                    <a:pt x="34" y="452"/>
                    <a:pt x="32" y="447"/>
                    <a:pt x="31" y="445"/>
                  </a:cubicBezTo>
                  <a:cubicBezTo>
                    <a:pt x="31" y="444"/>
                    <a:pt x="28" y="442"/>
                    <a:pt x="30" y="441"/>
                  </a:cubicBezTo>
                  <a:cubicBezTo>
                    <a:pt x="31" y="440"/>
                    <a:pt x="31" y="442"/>
                    <a:pt x="32" y="442"/>
                  </a:cubicBezTo>
                  <a:cubicBezTo>
                    <a:pt x="33" y="442"/>
                    <a:pt x="32" y="441"/>
                    <a:pt x="33" y="440"/>
                  </a:cubicBezTo>
                  <a:cubicBezTo>
                    <a:pt x="34" y="437"/>
                    <a:pt x="37" y="441"/>
                    <a:pt x="38" y="442"/>
                  </a:cubicBezTo>
                  <a:cubicBezTo>
                    <a:pt x="40" y="445"/>
                    <a:pt x="41" y="447"/>
                    <a:pt x="40" y="450"/>
                  </a:cubicBezTo>
                  <a:cubicBezTo>
                    <a:pt x="39" y="450"/>
                    <a:pt x="39" y="452"/>
                    <a:pt x="40" y="453"/>
                  </a:cubicBezTo>
                  <a:cubicBezTo>
                    <a:pt x="41" y="454"/>
                    <a:pt x="42" y="453"/>
                    <a:pt x="43" y="453"/>
                  </a:cubicBezTo>
                  <a:cubicBezTo>
                    <a:pt x="43" y="453"/>
                    <a:pt x="45" y="453"/>
                    <a:pt x="45" y="453"/>
                  </a:cubicBezTo>
                  <a:cubicBezTo>
                    <a:pt x="46" y="452"/>
                    <a:pt x="44" y="451"/>
                    <a:pt x="43" y="451"/>
                  </a:cubicBezTo>
                  <a:cubicBezTo>
                    <a:pt x="42" y="451"/>
                    <a:pt x="42" y="452"/>
                    <a:pt x="41" y="450"/>
                  </a:cubicBezTo>
                  <a:cubicBezTo>
                    <a:pt x="41" y="450"/>
                    <a:pt x="42" y="447"/>
                    <a:pt x="42" y="446"/>
                  </a:cubicBezTo>
                  <a:cubicBezTo>
                    <a:pt x="43" y="446"/>
                    <a:pt x="44" y="447"/>
                    <a:pt x="45" y="447"/>
                  </a:cubicBezTo>
                  <a:cubicBezTo>
                    <a:pt x="46" y="446"/>
                    <a:pt x="46" y="446"/>
                    <a:pt x="47" y="446"/>
                  </a:cubicBezTo>
                  <a:cubicBezTo>
                    <a:pt x="47" y="446"/>
                    <a:pt x="47" y="447"/>
                    <a:pt x="48" y="447"/>
                  </a:cubicBezTo>
                  <a:cubicBezTo>
                    <a:pt x="49" y="447"/>
                    <a:pt x="49" y="446"/>
                    <a:pt x="48" y="445"/>
                  </a:cubicBezTo>
                  <a:cubicBezTo>
                    <a:pt x="47" y="444"/>
                    <a:pt x="46" y="444"/>
                    <a:pt x="45" y="444"/>
                  </a:cubicBezTo>
                  <a:cubicBezTo>
                    <a:pt x="41" y="444"/>
                    <a:pt x="41" y="442"/>
                    <a:pt x="39" y="440"/>
                  </a:cubicBezTo>
                  <a:cubicBezTo>
                    <a:pt x="38" y="438"/>
                    <a:pt x="35" y="436"/>
                    <a:pt x="33" y="435"/>
                  </a:cubicBezTo>
                  <a:cubicBezTo>
                    <a:pt x="32" y="434"/>
                    <a:pt x="30" y="435"/>
                    <a:pt x="28" y="434"/>
                  </a:cubicBezTo>
                  <a:cubicBezTo>
                    <a:pt x="26" y="434"/>
                    <a:pt x="25" y="432"/>
                    <a:pt x="27" y="431"/>
                  </a:cubicBezTo>
                  <a:cubicBezTo>
                    <a:pt x="28" y="430"/>
                    <a:pt x="31" y="430"/>
                    <a:pt x="32" y="431"/>
                  </a:cubicBezTo>
                  <a:cubicBezTo>
                    <a:pt x="33" y="432"/>
                    <a:pt x="32" y="433"/>
                    <a:pt x="34" y="432"/>
                  </a:cubicBezTo>
                  <a:cubicBezTo>
                    <a:pt x="35" y="432"/>
                    <a:pt x="35" y="430"/>
                    <a:pt x="36" y="430"/>
                  </a:cubicBezTo>
                  <a:cubicBezTo>
                    <a:pt x="37" y="430"/>
                    <a:pt x="38" y="432"/>
                    <a:pt x="39" y="432"/>
                  </a:cubicBezTo>
                  <a:cubicBezTo>
                    <a:pt x="40" y="432"/>
                    <a:pt x="39" y="428"/>
                    <a:pt x="42" y="430"/>
                  </a:cubicBezTo>
                  <a:cubicBezTo>
                    <a:pt x="43" y="430"/>
                    <a:pt x="42" y="433"/>
                    <a:pt x="44" y="433"/>
                  </a:cubicBezTo>
                  <a:cubicBezTo>
                    <a:pt x="44" y="433"/>
                    <a:pt x="44" y="431"/>
                    <a:pt x="44" y="431"/>
                  </a:cubicBezTo>
                  <a:cubicBezTo>
                    <a:pt x="46" y="430"/>
                    <a:pt x="51" y="434"/>
                    <a:pt x="52" y="435"/>
                  </a:cubicBezTo>
                  <a:cubicBezTo>
                    <a:pt x="52" y="435"/>
                    <a:pt x="52" y="434"/>
                    <a:pt x="53" y="434"/>
                  </a:cubicBezTo>
                  <a:cubicBezTo>
                    <a:pt x="53" y="433"/>
                    <a:pt x="54" y="433"/>
                    <a:pt x="54" y="433"/>
                  </a:cubicBezTo>
                  <a:cubicBezTo>
                    <a:pt x="53" y="432"/>
                    <a:pt x="51" y="433"/>
                    <a:pt x="51" y="430"/>
                  </a:cubicBezTo>
                  <a:cubicBezTo>
                    <a:pt x="53" y="428"/>
                    <a:pt x="55" y="427"/>
                    <a:pt x="59" y="427"/>
                  </a:cubicBezTo>
                  <a:cubicBezTo>
                    <a:pt x="60" y="427"/>
                    <a:pt x="64" y="428"/>
                    <a:pt x="62" y="425"/>
                  </a:cubicBezTo>
                  <a:cubicBezTo>
                    <a:pt x="60" y="424"/>
                    <a:pt x="57" y="425"/>
                    <a:pt x="55" y="426"/>
                  </a:cubicBezTo>
                  <a:cubicBezTo>
                    <a:pt x="54" y="426"/>
                    <a:pt x="47" y="429"/>
                    <a:pt x="49" y="426"/>
                  </a:cubicBezTo>
                  <a:cubicBezTo>
                    <a:pt x="49" y="425"/>
                    <a:pt x="51" y="425"/>
                    <a:pt x="50" y="424"/>
                  </a:cubicBezTo>
                  <a:cubicBezTo>
                    <a:pt x="49" y="424"/>
                    <a:pt x="47" y="425"/>
                    <a:pt x="46" y="425"/>
                  </a:cubicBezTo>
                  <a:cubicBezTo>
                    <a:pt x="45" y="425"/>
                    <a:pt x="39" y="426"/>
                    <a:pt x="41" y="424"/>
                  </a:cubicBezTo>
                  <a:cubicBezTo>
                    <a:pt x="42" y="422"/>
                    <a:pt x="47" y="423"/>
                    <a:pt x="44" y="421"/>
                  </a:cubicBezTo>
                  <a:cubicBezTo>
                    <a:pt x="43" y="420"/>
                    <a:pt x="38" y="419"/>
                    <a:pt x="39" y="417"/>
                  </a:cubicBezTo>
                  <a:cubicBezTo>
                    <a:pt x="41" y="416"/>
                    <a:pt x="43" y="414"/>
                    <a:pt x="46" y="414"/>
                  </a:cubicBezTo>
                  <a:cubicBezTo>
                    <a:pt x="47" y="414"/>
                    <a:pt x="47" y="415"/>
                    <a:pt x="48" y="416"/>
                  </a:cubicBezTo>
                  <a:cubicBezTo>
                    <a:pt x="48" y="416"/>
                    <a:pt x="48" y="417"/>
                    <a:pt x="49" y="418"/>
                  </a:cubicBezTo>
                  <a:cubicBezTo>
                    <a:pt x="50" y="419"/>
                    <a:pt x="52" y="416"/>
                    <a:pt x="54" y="416"/>
                  </a:cubicBezTo>
                  <a:cubicBezTo>
                    <a:pt x="56" y="415"/>
                    <a:pt x="56" y="416"/>
                    <a:pt x="54" y="417"/>
                  </a:cubicBezTo>
                  <a:cubicBezTo>
                    <a:pt x="56" y="418"/>
                    <a:pt x="58" y="416"/>
                    <a:pt x="60" y="416"/>
                  </a:cubicBezTo>
                  <a:cubicBezTo>
                    <a:pt x="62" y="416"/>
                    <a:pt x="62" y="418"/>
                    <a:pt x="63" y="420"/>
                  </a:cubicBezTo>
                  <a:cubicBezTo>
                    <a:pt x="64" y="422"/>
                    <a:pt x="65" y="423"/>
                    <a:pt x="67" y="425"/>
                  </a:cubicBezTo>
                  <a:cubicBezTo>
                    <a:pt x="68" y="426"/>
                    <a:pt x="70" y="429"/>
                    <a:pt x="71" y="429"/>
                  </a:cubicBezTo>
                  <a:cubicBezTo>
                    <a:pt x="72" y="428"/>
                    <a:pt x="70" y="426"/>
                    <a:pt x="69" y="425"/>
                  </a:cubicBezTo>
                  <a:cubicBezTo>
                    <a:pt x="68" y="423"/>
                    <a:pt x="66" y="422"/>
                    <a:pt x="65" y="421"/>
                  </a:cubicBezTo>
                  <a:cubicBezTo>
                    <a:pt x="64" y="419"/>
                    <a:pt x="64" y="417"/>
                    <a:pt x="62" y="415"/>
                  </a:cubicBezTo>
                  <a:cubicBezTo>
                    <a:pt x="61" y="414"/>
                    <a:pt x="59" y="413"/>
                    <a:pt x="60" y="412"/>
                  </a:cubicBezTo>
                  <a:cubicBezTo>
                    <a:pt x="60" y="411"/>
                    <a:pt x="61" y="410"/>
                    <a:pt x="62" y="410"/>
                  </a:cubicBezTo>
                  <a:cubicBezTo>
                    <a:pt x="63" y="410"/>
                    <a:pt x="62" y="411"/>
                    <a:pt x="62" y="412"/>
                  </a:cubicBezTo>
                  <a:cubicBezTo>
                    <a:pt x="63" y="414"/>
                    <a:pt x="65" y="414"/>
                    <a:pt x="66" y="415"/>
                  </a:cubicBezTo>
                  <a:cubicBezTo>
                    <a:pt x="67" y="417"/>
                    <a:pt x="70" y="423"/>
                    <a:pt x="73" y="422"/>
                  </a:cubicBezTo>
                  <a:cubicBezTo>
                    <a:pt x="74" y="420"/>
                    <a:pt x="70" y="419"/>
                    <a:pt x="70" y="417"/>
                  </a:cubicBezTo>
                  <a:cubicBezTo>
                    <a:pt x="69" y="415"/>
                    <a:pt x="71" y="416"/>
                    <a:pt x="72" y="416"/>
                  </a:cubicBezTo>
                  <a:cubicBezTo>
                    <a:pt x="72" y="414"/>
                    <a:pt x="68" y="414"/>
                    <a:pt x="67" y="413"/>
                  </a:cubicBezTo>
                  <a:cubicBezTo>
                    <a:pt x="66" y="413"/>
                    <a:pt x="63" y="410"/>
                    <a:pt x="65" y="409"/>
                  </a:cubicBezTo>
                  <a:cubicBezTo>
                    <a:pt x="65" y="413"/>
                    <a:pt x="67" y="409"/>
                    <a:pt x="68" y="409"/>
                  </a:cubicBezTo>
                  <a:cubicBezTo>
                    <a:pt x="70" y="408"/>
                    <a:pt x="71" y="410"/>
                    <a:pt x="73" y="410"/>
                  </a:cubicBezTo>
                  <a:cubicBezTo>
                    <a:pt x="73" y="409"/>
                    <a:pt x="73" y="408"/>
                    <a:pt x="72" y="408"/>
                  </a:cubicBezTo>
                  <a:cubicBezTo>
                    <a:pt x="74" y="407"/>
                    <a:pt x="75" y="407"/>
                    <a:pt x="77" y="406"/>
                  </a:cubicBezTo>
                  <a:cubicBezTo>
                    <a:pt x="76" y="405"/>
                    <a:pt x="75" y="405"/>
                    <a:pt x="74" y="405"/>
                  </a:cubicBezTo>
                  <a:cubicBezTo>
                    <a:pt x="72" y="405"/>
                    <a:pt x="72" y="405"/>
                    <a:pt x="71" y="404"/>
                  </a:cubicBezTo>
                  <a:cubicBezTo>
                    <a:pt x="71" y="403"/>
                    <a:pt x="70" y="403"/>
                    <a:pt x="70" y="402"/>
                  </a:cubicBezTo>
                  <a:cubicBezTo>
                    <a:pt x="71" y="401"/>
                    <a:pt x="74" y="401"/>
                    <a:pt x="75" y="400"/>
                  </a:cubicBezTo>
                  <a:cubicBezTo>
                    <a:pt x="74" y="399"/>
                    <a:pt x="72" y="399"/>
                    <a:pt x="74" y="397"/>
                  </a:cubicBezTo>
                  <a:cubicBezTo>
                    <a:pt x="74" y="397"/>
                    <a:pt x="76" y="395"/>
                    <a:pt x="77" y="396"/>
                  </a:cubicBezTo>
                  <a:cubicBezTo>
                    <a:pt x="78" y="396"/>
                    <a:pt x="77" y="397"/>
                    <a:pt x="78" y="397"/>
                  </a:cubicBezTo>
                  <a:cubicBezTo>
                    <a:pt x="80" y="397"/>
                    <a:pt x="79" y="395"/>
                    <a:pt x="80" y="395"/>
                  </a:cubicBezTo>
                  <a:cubicBezTo>
                    <a:pt x="81" y="395"/>
                    <a:pt x="82" y="397"/>
                    <a:pt x="82" y="398"/>
                  </a:cubicBezTo>
                  <a:cubicBezTo>
                    <a:pt x="82" y="398"/>
                    <a:pt x="81" y="401"/>
                    <a:pt x="82" y="401"/>
                  </a:cubicBezTo>
                  <a:cubicBezTo>
                    <a:pt x="82" y="401"/>
                    <a:pt x="84" y="400"/>
                    <a:pt x="84" y="400"/>
                  </a:cubicBezTo>
                  <a:cubicBezTo>
                    <a:pt x="86" y="399"/>
                    <a:pt x="87" y="399"/>
                    <a:pt x="89" y="398"/>
                  </a:cubicBezTo>
                  <a:cubicBezTo>
                    <a:pt x="88" y="398"/>
                    <a:pt x="84" y="399"/>
                    <a:pt x="84" y="396"/>
                  </a:cubicBezTo>
                  <a:cubicBezTo>
                    <a:pt x="85" y="395"/>
                    <a:pt x="88" y="395"/>
                    <a:pt x="89" y="395"/>
                  </a:cubicBezTo>
                  <a:cubicBezTo>
                    <a:pt x="89" y="394"/>
                    <a:pt x="89" y="394"/>
                    <a:pt x="89" y="394"/>
                  </a:cubicBezTo>
                  <a:cubicBezTo>
                    <a:pt x="88" y="393"/>
                    <a:pt x="85" y="395"/>
                    <a:pt x="85" y="392"/>
                  </a:cubicBezTo>
                  <a:cubicBezTo>
                    <a:pt x="85" y="390"/>
                    <a:pt x="88" y="389"/>
                    <a:pt x="88" y="392"/>
                  </a:cubicBezTo>
                  <a:cubicBezTo>
                    <a:pt x="89" y="391"/>
                    <a:pt x="89" y="390"/>
                    <a:pt x="90" y="390"/>
                  </a:cubicBezTo>
                  <a:cubicBezTo>
                    <a:pt x="91" y="391"/>
                    <a:pt x="92" y="390"/>
                    <a:pt x="91" y="388"/>
                  </a:cubicBezTo>
                  <a:cubicBezTo>
                    <a:pt x="91" y="387"/>
                    <a:pt x="93" y="386"/>
                    <a:pt x="94" y="387"/>
                  </a:cubicBezTo>
                  <a:cubicBezTo>
                    <a:pt x="94" y="387"/>
                    <a:pt x="95" y="389"/>
                    <a:pt x="95" y="389"/>
                  </a:cubicBezTo>
                  <a:cubicBezTo>
                    <a:pt x="96" y="391"/>
                    <a:pt x="96" y="392"/>
                    <a:pt x="96" y="393"/>
                  </a:cubicBezTo>
                  <a:cubicBezTo>
                    <a:pt x="98" y="395"/>
                    <a:pt x="98" y="396"/>
                    <a:pt x="97" y="399"/>
                  </a:cubicBezTo>
                  <a:cubicBezTo>
                    <a:pt x="96" y="402"/>
                    <a:pt x="98" y="399"/>
                    <a:pt x="99" y="399"/>
                  </a:cubicBezTo>
                  <a:cubicBezTo>
                    <a:pt x="99" y="399"/>
                    <a:pt x="101" y="401"/>
                    <a:pt x="102" y="401"/>
                  </a:cubicBezTo>
                  <a:cubicBezTo>
                    <a:pt x="102" y="401"/>
                    <a:pt x="103" y="401"/>
                    <a:pt x="103" y="401"/>
                  </a:cubicBezTo>
                  <a:cubicBezTo>
                    <a:pt x="104" y="402"/>
                    <a:pt x="104" y="403"/>
                    <a:pt x="104" y="403"/>
                  </a:cubicBezTo>
                  <a:cubicBezTo>
                    <a:pt x="105" y="403"/>
                    <a:pt x="105" y="401"/>
                    <a:pt x="104" y="401"/>
                  </a:cubicBezTo>
                  <a:cubicBezTo>
                    <a:pt x="104" y="400"/>
                    <a:pt x="103" y="400"/>
                    <a:pt x="103" y="399"/>
                  </a:cubicBezTo>
                  <a:cubicBezTo>
                    <a:pt x="102" y="399"/>
                    <a:pt x="101" y="398"/>
                    <a:pt x="101" y="398"/>
                  </a:cubicBezTo>
                  <a:cubicBezTo>
                    <a:pt x="101" y="397"/>
                    <a:pt x="101" y="396"/>
                    <a:pt x="102" y="395"/>
                  </a:cubicBezTo>
                  <a:cubicBezTo>
                    <a:pt x="103" y="395"/>
                    <a:pt x="104" y="395"/>
                    <a:pt x="106" y="395"/>
                  </a:cubicBezTo>
                  <a:cubicBezTo>
                    <a:pt x="107" y="396"/>
                    <a:pt x="108" y="395"/>
                    <a:pt x="110" y="395"/>
                  </a:cubicBezTo>
                  <a:cubicBezTo>
                    <a:pt x="110" y="395"/>
                    <a:pt x="110" y="396"/>
                    <a:pt x="110" y="396"/>
                  </a:cubicBezTo>
                  <a:cubicBezTo>
                    <a:pt x="111" y="396"/>
                    <a:pt x="112" y="395"/>
                    <a:pt x="114" y="395"/>
                  </a:cubicBezTo>
                  <a:cubicBezTo>
                    <a:pt x="114" y="396"/>
                    <a:pt x="114" y="396"/>
                    <a:pt x="115" y="396"/>
                  </a:cubicBezTo>
                  <a:cubicBezTo>
                    <a:pt x="116" y="396"/>
                    <a:pt x="117" y="395"/>
                    <a:pt x="118" y="394"/>
                  </a:cubicBezTo>
                  <a:cubicBezTo>
                    <a:pt x="117" y="394"/>
                    <a:pt x="117" y="394"/>
                    <a:pt x="116" y="394"/>
                  </a:cubicBezTo>
                  <a:cubicBezTo>
                    <a:pt x="116" y="392"/>
                    <a:pt x="114" y="393"/>
                    <a:pt x="115" y="391"/>
                  </a:cubicBezTo>
                  <a:cubicBezTo>
                    <a:pt x="115" y="391"/>
                    <a:pt x="118" y="389"/>
                    <a:pt x="116" y="388"/>
                  </a:cubicBezTo>
                  <a:cubicBezTo>
                    <a:pt x="115" y="388"/>
                    <a:pt x="115" y="390"/>
                    <a:pt x="114" y="390"/>
                  </a:cubicBezTo>
                  <a:cubicBezTo>
                    <a:pt x="112" y="390"/>
                    <a:pt x="113" y="389"/>
                    <a:pt x="114" y="388"/>
                  </a:cubicBezTo>
                  <a:cubicBezTo>
                    <a:pt x="114" y="387"/>
                    <a:pt x="116" y="385"/>
                    <a:pt x="117" y="384"/>
                  </a:cubicBezTo>
                  <a:cubicBezTo>
                    <a:pt x="118" y="384"/>
                    <a:pt x="119" y="383"/>
                    <a:pt x="119" y="383"/>
                  </a:cubicBezTo>
                  <a:cubicBezTo>
                    <a:pt x="120" y="383"/>
                    <a:pt x="120" y="383"/>
                    <a:pt x="121" y="383"/>
                  </a:cubicBezTo>
                  <a:cubicBezTo>
                    <a:pt x="122" y="384"/>
                    <a:pt x="122" y="383"/>
                    <a:pt x="123" y="382"/>
                  </a:cubicBezTo>
                  <a:cubicBezTo>
                    <a:pt x="124" y="381"/>
                    <a:pt x="125" y="381"/>
                    <a:pt x="126" y="380"/>
                  </a:cubicBezTo>
                  <a:cubicBezTo>
                    <a:pt x="127" y="380"/>
                    <a:pt x="127" y="379"/>
                    <a:pt x="128" y="379"/>
                  </a:cubicBezTo>
                  <a:cubicBezTo>
                    <a:pt x="128" y="377"/>
                    <a:pt x="122" y="377"/>
                    <a:pt x="121" y="377"/>
                  </a:cubicBezTo>
                  <a:cubicBezTo>
                    <a:pt x="121" y="376"/>
                    <a:pt x="121" y="375"/>
                    <a:pt x="122" y="375"/>
                  </a:cubicBezTo>
                  <a:cubicBezTo>
                    <a:pt x="123" y="374"/>
                    <a:pt x="124" y="374"/>
                    <a:pt x="125" y="373"/>
                  </a:cubicBezTo>
                  <a:cubicBezTo>
                    <a:pt x="126" y="373"/>
                    <a:pt x="128" y="372"/>
                    <a:pt x="128" y="371"/>
                  </a:cubicBezTo>
                  <a:cubicBezTo>
                    <a:pt x="128" y="370"/>
                    <a:pt x="126" y="371"/>
                    <a:pt x="125" y="370"/>
                  </a:cubicBezTo>
                  <a:cubicBezTo>
                    <a:pt x="124" y="369"/>
                    <a:pt x="126" y="368"/>
                    <a:pt x="125" y="367"/>
                  </a:cubicBezTo>
                  <a:cubicBezTo>
                    <a:pt x="124" y="368"/>
                    <a:pt x="123" y="369"/>
                    <a:pt x="122" y="370"/>
                  </a:cubicBezTo>
                  <a:cubicBezTo>
                    <a:pt x="121" y="371"/>
                    <a:pt x="120" y="372"/>
                    <a:pt x="118" y="373"/>
                  </a:cubicBezTo>
                  <a:cubicBezTo>
                    <a:pt x="116" y="374"/>
                    <a:pt x="111" y="376"/>
                    <a:pt x="110" y="379"/>
                  </a:cubicBezTo>
                  <a:cubicBezTo>
                    <a:pt x="112" y="379"/>
                    <a:pt x="114" y="377"/>
                    <a:pt x="116" y="376"/>
                  </a:cubicBezTo>
                  <a:cubicBezTo>
                    <a:pt x="119" y="375"/>
                    <a:pt x="120" y="378"/>
                    <a:pt x="118" y="380"/>
                  </a:cubicBezTo>
                  <a:cubicBezTo>
                    <a:pt x="117" y="382"/>
                    <a:pt x="115" y="383"/>
                    <a:pt x="114" y="384"/>
                  </a:cubicBezTo>
                  <a:cubicBezTo>
                    <a:pt x="112" y="385"/>
                    <a:pt x="112" y="386"/>
                    <a:pt x="111" y="387"/>
                  </a:cubicBezTo>
                  <a:cubicBezTo>
                    <a:pt x="109" y="389"/>
                    <a:pt x="104" y="390"/>
                    <a:pt x="101" y="392"/>
                  </a:cubicBezTo>
                  <a:cubicBezTo>
                    <a:pt x="99" y="393"/>
                    <a:pt x="99" y="392"/>
                    <a:pt x="98" y="390"/>
                  </a:cubicBezTo>
                  <a:cubicBezTo>
                    <a:pt x="97" y="389"/>
                    <a:pt x="95" y="388"/>
                    <a:pt x="95" y="386"/>
                  </a:cubicBezTo>
                  <a:cubicBezTo>
                    <a:pt x="95" y="384"/>
                    <a:pt x="102" y="383"/>
                    <a:pt x="101" y="381"/>
                  </a:cubicBezTo>
                  <a:cubicBezTo>
                    <a:pt x="100" y="379"/>
                    <a:pt x="95" y="384"/>
                    <a:pt x="93" y="384"/>
                  </a:cubicBezTo>
                  <a:cubicBezTo>
                    <a:pt x="92" y="385"/>
                    <a:pt x="91" y="386"/>
                    <a:pt x="91" y="384"/>
                  </a:cubicBezTo>
                  <a:cubicBezTo>
                    <a:pt x="91" y="382"/>
                    <a:pt x="93" y="382"/>
                    <a:pt x="94" y="381"/>
                  </a:cubicBezTo>
                  <a:cubicBezTo>
                    <a:pt x="93" y="381"/>
                    <a:pt x="91" y="381"/>
                    <a:pt x="90" y="380"/>
                  </a:cubicBezTo>
                  <a:cubicBezTo>
                    <a:pt x="92" y="378"/>
                    <a:pt x="94" y="378"/>
                    <a:pt x="97" y="377"/>
                  </a:cubicBezTo>
                  <a:cubicBezTo>
                    <a:pt x="98" y="376"/>
                    <a:pt x="99" y="375"/>
                    <a:pt x="100" y="374"/>
                  </a:cubicBezTo>
                  <a:cubicBezTo>
                    <a:pt x="100" y="374"/>
                    <a:pt x="102" y="374"/>
                    <a:pt x="103" y="373"/>
                  </a:cubicBezTo>
                  <a:cubicBezTo>
                    <a:pt x="101" y="371"/>
                    <a:pt x="100" y="371"/>
                    <a:pt x="99" y="368"/>
                  </a:cubicBezTo>
                  <a:cubicBezTo>
                    <a:pt x="99" y="366"/>
                    <a:pt x="101" y="365"/>
                    <a:pt x="102" y="367"/>
                  </a:cubicBezTo>
                  <a:cubicBezTo>
                    <a:pt x="103" y="367"/>
                    <a:pt x="103" y="365"/>
                    <a:pt x="103" y="365"/>
                  </a:cubicBezTo>
                  <a:cubicBezTo>
                    <a:pt x="104" y="364"/>
                    <a:pt x="103" y="363"/>
                    <a:pt x="103" y="362"/>
                  </a:cubicBezTo>
                  <a:cubicBezTo>
                    <a:pt x="104" y="359"/>
                    <a:pt x="106" y="362"/>
                    <a:pt x="107" y="360"/>
                  </a:cubicBezTo>
                  <a:cubicBezTo>
                    <a:pt x="107" y="359"/>
                    <a:pt x="105" y="359"/>
                    <a:pt x="106" y="358"/>
                  </a:cubicBezTo>
                  <a:cubicBezTo>
                    <a:pt x="107" y="358"/>
                    <a:pt x="108" y="358"/>
                    <a:pt x="109" y="358"/>
                  </a:cubicBezTo>
                  <a:cubicBezTo>
                    <a:pt x="109" y="357"/>
                    <a:pt x="108" y="356"/>
                    <a:pt x="109" y="356"/>
                  </a:cubicBezTo>
                  <a:cubicBezTo>
                    <a:pt x="109" y="355"/>
                    <a:pt x="110" y="355"/>
                    <a:pt x="111" y="355"/>
                  </a:cubicBezTo>
                  <a:cubicBezTo>
                    <a:pt x="111" y="354"/>
                    <a:pt x="112" y="354"/>
                    <a:pt x="112" y="353"/>
                  </a:cubicBezTo>
                  <a:cubicBezTo>
                    <a:pt x="110" y="353"/>
                    <a:pt x="109" y="352"/>
                    <a:pt x="108" y="352"/>
                  </a:cubicBezTo>
                  <a:cubicBezTo>
                    <a:pt x="108" y="350"/>
                    <a:pt x="109" y="351"/>
                    <a:pt x="110" y="351"/>
                  </a:cubicBezTo>
                  <a:cubicBezTo>
                    <a:pt x="112" y="352"/>
                    <a:pt x="111" y="353"/>
                    <a:pt x="114" y="352"/>
                  </a:cubicBezTo>
                  <a:cubicBezTo>
                    <a:pt x="115" y="354"/>
                    <a:pt x="118" y="353"/>
                    <a:pt x="115" y="351"/>
                  </a:cubicBezTo>
                  <a:cubicBezTo>
                    <a:pt x="115" y="351"/>
                    <a:pt x="113" y="351"/>
                    <a:pt x="113" y="350"/>
                  </a:cubicBezTo>
                  <a:cubicBezTo>
                    <a:pt x="113" y="349"/>
                    <a:pt x="116" y="350"/>
                    <a:pt x="116" y="350"/>
                  </a:cubicBezTo>
                  <a:cubicBezTo>
                    <a:pt x="117" y="348"/>
                    <a:pt x="118" y="348"/>
                    <a:pt x="119" y="347"/>
                  </a:cubicBezTo>
                  <a:cubicBezTo>
                    <a:pt x="119" y="346"/>
                    <a:pt x="117" y="345"/>
                    <a:pt x="118" y="344"/>
                  </a:cubicBezTo>
                  <a:cubicBezTo>
                    <a:pt x="118" y="344"/>
                    <a:pt x="120" y="343"/>
                    <a:pt x="120" y="344"/>
                  </a:cubicBezTo>
                  <a:cubicBezTo>
                    <a:pt x="121" y="344"/>
                    <a:pt x="121" y="346"/>
                    <a:pt x="121" y="347"/>
                  </a:cubicBezTo>
                  <a:cubicBezTo>
                    <a:pt x="121" y="347"/>
                    <a:pt x="122" y="347"/>
                    <a:pt x="122" y="348"/>
                  </a:cubicBezTo>
                  <a:cubicBezTo>
                    <a:pt x="122" y="349"/>
                    <a:pt x="122" y="350"/>
                    <a:pt x="122" y="350"/>
                  </a:cubicBezTo>
                  <a:cubicBezTo>
                    <a:pt x="123" y="352"/>
                    <a:pt x="124" y="350"/>
                    <a:pt x="126" y="351"/>
                  </a:cubicBezTo>
                  <a:cubicBezTo>
                    <a:pt x="126" y="352"/>
                    <a:pt x="124" y="354"/>
                    <a:pt x="125" y="355"/>
                  </a:cubicBezTo>
                  <a:cubicBezTo>
                    <a:pt x="125" y="357"/>
                    <a:pt x="127" y="352"/>
                    <a:pt x="127" y="352"/>
                  </a:cubicBezTo>
                  <a:cubicBezTo>
                    <a:pt x="127" y="352"/>
                    <a:pt x="127" y="351"/>
                    <a:pt x="127" y="350"/>
                  </a:cubicBezTo>
                  <a:cubicBezTo>
                    <a:pt x="128" y="350"/>
                    <a:pt x="129" y="351"/>
                    <a:pt x="130" y="350"/>
                  </a:cubicBezTo>
                  <a:cubicBezTo>
                    <a:pt x="131" y="349"/>
                    <a:pt x="130" y="349"/>
                    <a:pt x="128" y="348"/>
                  </a:cubicBezTo>
                  <a:cubicBezTo>
                    <a:pt x="129" y="347"/>
                    <a:pt x="134" y="345"/>
                    <a:pt x="133" y="344"/>
                  </a:cubicBezTo>
                  <a:cubicBezTo>
                    <a:pt x="133" y="343"/>
                    <a:pt x="130" y="344"/>
                    <a:pt x="131" y="342"/>
                  </a:cubicBezTo>
                  <a:cubicBezTo>
                    <a:pt x="130" y="342"/>
                    <a:pt x="129" y="344"/>
                    <a:pt x="129" y="344"/>
                  </a:cubicBezTo>
                  <a:cubicBezTo>
                    <a:pt x="129" y="344"/>
                    <a:pt x="129" y="343"/>
                    <a:pt x="129" y="343"/>
                  </a:cubicBezTo>
                  <a:cubicBezTo>
                    <a:pt x="128" y="342"/>
                    <a:pt x="128" y="342"/>
                    <a:pt x="127" y="342"/>
                  </a:cubicBezTo>
                  <a:cubicBezTo>
                    <a:pt x="127" y="341"/>
                    <a:pt x="127" y="340"/>
                    <a:pt x="127" y="339"/>
                  </a:cubicBezTo>
                  <a:cubicBezTo>
                    <a:pt x="128" y="337"/>
                    <a:pt x="127" y="338"/>
                    <a:pt x="128" y="338"/>
                  </a:cubicBezTo>
                  <a:cubicBezTo>
                    <a:pt x="129" y="337"/>
                    <a:pt x="131" y="337"/>
                    <a:pt x="131" y="337"/>
                  </a:cubicBezTo>
                  <a:cubicBezTo>
                    <a:pt x="131" y="336"/>
                    <a:pt x="131" y="335"/>
                    <a:pt x="131" y="335"/>
                  </a:cubicBezTo>
                  <a:cubicBezTo>
                    <a:pt x="132" y="335"/>
                    <a:pt x="136" y="336"/>
                    <a:pt x="135" y="333"/>
                  </a:cubicBezTo>
                  <a:cubicBezTo>
                    <a:pt x="134" y="332"/>
                    <a:pt x="132" y="333"/>
                    <a:pt x="134" y="332"/>
                  </a:cubicBezTo>
                  <a:cubicBezTo>
                    <a:pt x="133" y="330"/>
                    <a:pt x="133" y="330"/>
                    <a:pt x="131" y="329"/>
                  </a:cubicBezTo>
                  <a:cubicBezTo>
                    <a:pt x="131" y="326"/>
                    <a:pt x="133" y="328"/>
                    <a:pt x="135" y="326"/>
                  </a:cubicBezTo>
                  <a:cubicBezTo>
                    <a:pt x="135" y="326"/>
                    <a:pt x="135" y="325"/>
                    <a:pt x="136" y="324"/>
                  </a:cubicBezTo>
                  <a:cubicBezTo>
                    <a:pt x="136" y="323"/>
                    <a:pt x="138" y="322"/>
                    <a:pt x="139" y="321"/>
                  </a:cubicBezTo>
                  <a:cubicBezTo>
                    <a:pt x="139" y="324"/>
                    <a:pt x="142" y="323"/>
                    <a:pt x="143" y="322"/>
                  </a:cubicBezTo>
                  <a:cubicBezTo>
                    <a:pt x="144" y="321"/>
                    <a:pt x="146" y="321"/>
                    <a:pt x="147" y="321"/>
                  </a:cubicBezTo>
                  <a:cubicBezTo>
                    <a:pt x="149" y="321"/>
                    <a:pt x="150" y="320"/>
                    <a:pt x="151" y="319"/>
                  </a:cubicBezTo>
                  <a:cubicBezTo>
                    <a:pt x="153" y="317"/>
                    <a:pt x="156" y="313"/>
                    <a:pt x="157" y="310"/>
                  </a:cubicBezTo>
                  <a:cubicBezTo>
                    <a:pt x="154" y="309"/>
                    <a:pt x="152" y="313"/>
                    <a:pt x="151" y="315"/>
                  </a:cubicBezTo>
                  <a:cubicBezTo>
                    <a:pt x="149" y="317"/>
                    <a:pt x="149" y="319"/>
                    <a:pt x="145" y="318"/>
                  </a:cubicBezTo>
                  <a:cubicBezTo>
                    <a:pt x="146" y="318"/>
                    <a:pt x="145" y="317"/>
                    <a:pt x="145" y="317"/>
                  </a:cubicBezTo>
                  <a:cubicBezTo>
                    <a:pt x="146" y="316"/>
                    <a:pt x="147" y="317"/>
                    <a:pt x="147" y="316"/>
                  </a:cubicBezTo>
                  <a:cubicBezTo>
                    <a:pt x="148" y="316"/>
                    <a:pt x="147" y="314"/>
                    <a:pt x="146" y="314"/>
                  </a:cubicBezTo>
                  <a:cubicBezTo>
                    <a:pt x="146" y="313"/>
                    <a:pt x="145" y="314"/>
                    <a:pt x="145" y="313"/>
                  </a:cubicBezTo>
                  <a:cubicBezTo>
                    <a:pt x="145" y="313"/>
                    <a:pt x="146" y="312"/>
                    <a:pt x="146" y="312"/>
                  </a:cubicBezTo>
                  <a:cubicBezTo>
                    <a:pt x="146" y="311"/>
                    <a:pt x="147" y="309"/>
                    <a:pt x="148" y="308"/>
                  </a:cubicBezTo>
                  <a:cubicBezTo>
                    <a:pt x="148" y="307"/>
                    <a:pt x="148" y="306"/>
                    <a:pt x="149" y="305"/>
                  </a:cubicBezTo>
                  <a:cubicBezTo>
                    <a:pt x="150" y="304"/>
                    <a:pt x="151" y="305"/>
                    <a:pt x="151" y="303"/>
                  </a:cubicBezTo>
                  <a:cubicBezTo>
                    <a:pt x="151" y="302"/>
                    <a:pt x="151" y="298"/>
                    <a:pt x="150" y="298"/>
                  </a:cubicBezTo>
                  <a:cubicBezTo>
                    <a:pt x="149" y="297"/>
                    <a:pt x="148" y="299"/>
                    <a:pt x="147" y="300"/>
                  </a:cubicBezTo>
                  <a:cubicBezTo>
                    <a:pt x="146" y="299"/>
                    <a:pt x="145" y="296"/>
                    <a:pt x="146" y="295"/>
                  </a:cubicBezTo>
                  <a:cubicBezTo>
                    <a:pt x="146" y="294"/>
                    <a:pt x="148" y="291"/>
                    <a:pt x="149" y="291"/>
                  </a:cubicBezTo>
                  <a:cubicBezTo>
                    <a:pt x="149" y="292"/>
                    <a:pt x="150" y="295"/>
                    <a:pt x="151" y="295"/>
                  </a:cubicBezTo>
                  <a:cubicBezTo>
                    <a:pt x="154" y="297"/>
                    <a:pt x="153" y="294"/>
                    <a:pt x="152" y="293"/>
                  </a:cubicBezTo>
                  <a:cubicBezTo>
                    <a:pt x="152" y="292"/>
                    <a:pt x="149" y="291"/>
                    <a:pt x="150" y="289"/>
                  </a:cubicBezTo>
                  <a:cubicBezTo>
                    <a:pt x="150" y="289"/>
                    <a:pt x="151" y="289"/>
                    <a:pt x="152" y="289"/>
                  </a:cubicBezTo>
                  <a:cubicBezTo>
                    <a:pt x="153" y="287"/>
                    <a:pt x="152" y="287"/>
                    <a:pt x="151" y="286"/>
                  </a:cubicBezTo>
                  <a:cubicBezTo>
                    <a:pt x="151" y="284"/>
                    <a:pt x="152" y="282"/>
                    <a:pt x="154" y="281"/>
                  </a:cubicBezTo>
                  <a:cubicBezTo>
                    <a:pt x="156" y="279"/>
                    <a:pt x="157" y="282"/>
                    <a:pt x="159" y="282"/>
                  </a:cubicBezTo>
                  <a:cubicBezTo>
                    <a:pt x="159" y="284"/>
                    <a:pt x="161" y="284"/>
                    <a:pt x="162" y="285"/>
                  </a:cubicBezTo>
                  <a:cubicBezTo>
                    <a:pt x="162" y="283"/>
                    <a:pt x="161" y="281"/>
                    <a:pt x="159" y="280"/>
                  </a:cubicBezTo>
                  <a:cubicBezTo>
                    <a:pt x="158" y="279"/>
                    <a:pt x="157" y="278"/>
                    <a:pt x="158" y="276"/>
                  </a:cubicBezTo>
                  <a:cubicBezTo>
                    <a:pt x="157" y="275"/>
                    <a:pt x="154" y="276"/>
                    <a:pt x="153" y="275"/>
                  </a:cubicBezTo>
                  <a:cubicBezTo>
                    <a:pt x="152" y="274"/>
                    <a:pt x="154" y="272"/>
                    <a:pt x="155" y="272"/>
                  </a:cubicBezTo>
                  <a:cubicBezTo>
                    <a:pt x="157" y="271"/>
                    <a:pt x="159" y="272"/>
                    <a:pt x="161" y="271"/>
                  </a:cubicBezTo>
                  <a:cubicBezTo>
                    <a:pt x="162" y="270"/>
                    <a:pt x="164" y="268"/>
                    <a:pt x="165" y="267"/>
                  </a:cubicBezTo>
                  <a:cubicBezTo>
                    <a:pt x="166" y="267"/>
                    <a:pt x="167" y="267"/>
                    <a:pt x="168" y="267"/>
                  </a:cubicBezTo>
                  <a:cubicBezTo>
                    <a:pt x="168" y="268"/>
                    <a:pt x="167" y="268"/>
                    <a:pt x="167" y="269"/>
                  </a:cubicBezTo>
                  <a:cubicBezTo>
                    <a:pt x="167" y="269"/>
                    <a:pt x="168" y="269"/>
                    <a:pt x="168" y="270"/>
                  </a:cubicBezTo>
                  <a:cubicBezTo>
                    <a:pt x="168" y="270"/>
                    <a:pt x="168" y="271"/>
                    <a:pt x="168" y="272"/>
                  </a:cubicBezTo>
                  <a:cubicBezTo>
                    <a:pt x="168" y="276"/>
                    <a:pt x="170" y="270"/>
                    <a:pt x="172" y="270"/>
                  </a:cubicBezTo>
                  <a:cubicBezTo>
                    <a:pt x="172" y="269"/>
                    <a:pt x="171" y="269"/>
                    <a:pt x="171" y="267"/>
                  </a:cubicBezTo>
                  <a:cubicBezTo>
                    <a:pt x="171" y="266"/>
                    <a:pt x="172" y="266"/>
                    <a:pt x="173" y="266"/>
                  </a:cubicBezTo>
                  <a:cubicBezTo>
                    <a:pt x="174" y="267"/>
                    <a:pt x="173" y="268"/>
                    <a:pt x="175" y="267"/>
                  </a:cubicBezTo>
                  <a:cubicBezTo>
                    <a:pt x="176" y="267"/>
                    <a:pt x="177" y="266"/>
                    <a:pt x="178" y="266"/>
                  </a:cubicBezTo>
                  <a:cubicBezTo>
                    <a:pt x="179" y="265"/>
                    <a:pt x="180" y="265"/>
                    <a:pt x="180" y="264"/>
                  </a:cubicBezTo>
                  <a:cubicBezTo>
                    <a:pt x="181" y="263"/>
                    <a:pt x="181" y="262"/>
                    <a:pt x="179" y="262"/>
                  </a:cubicBezTo>
                  <a:cubicBezTo>
                    <a:pt x="178" y="262"/>
                    <a:pt x="178" y="264"/>
                    <a:pt x="177" y="265"/>
                  </a:cubicBezTo>
                  <a:cubicBezTo>
                    <a:pt x="176" y="265"/>
                    <a:pt x="175" y="265"/>
                    <a:pt x="174" y="265"/>
                  </a:cubicBezTo>
                  <a:cubicBezTo>
                    <a:pt x="174" y="262"/>
                    <a:pt x="171" y="265"/>
                    <a:pt x="170" y="265"/>
                  </a:cubicBezTo>
                  <a:cubicBezTo>
                    <a:pt x="170" y="264"/>
                    <a:pt x="166" y="260"/>
                    <a:pt x="165" y="260"/>
                  </a:cubicBezTo>
                  <a:cubicBezTo>
                    <a:pt x="163" y="261"/>
                    <a:pt x="164" y="264"/>
                    <a:pt x="161" y="264"/>
                  </a:cubicBezTo>
                  <a:cubicBezTo>
                    <a:pt x="161" y="261"/>
                    <a:pt x="161" y="263"/>
                    <a:pt x="159" y="262"/>
                  </a:cubicBezTo>
                  <a:cubicBezTo>
                    <a:pt x="158" y="262"/>
                    <a:pt x="159" y="261"/>
                    <a:pt x="160" y="260"/>
                  </a:cubicBezTo>
                  <a:cubicBezTo>
                    <a:pt x="163" y="257"/>
                    <a:pt x="161" y="255"/>
                    <a:pt x="158" y="253"/>
                  </a:cubicBezTo>
                  <a:cubicBezTo>
                    <a:pt x="159" y="252"/>
                    <a:pt x="161" y="251"/>
                    <a:pt x="162" y="252"/>
                  </a:cubicBezTo>
                  <a:cubicBezTo>
                    <a:pt x="164" y="254"/>
                    <a:pt x="162" y="255"/>
                    <a:pt x="165" y="255"/>
                  </a:cubicBezTo>
                  <a:cubicBezTo>
                    <a:pt x="165" y="254"/>
                    <a:pt x="163" y="253"/>
                    <a:pt x="165" y="252"/>
                  </a:cubicBezTo>
                  <a:cubicBezTo>
                    <a:pt x="167" y="251"/>
                    <a:pt x="169" y="252"/>
                    <a:pt x="171" y="253"/>
                  </a:cubicBezTo>
                  <a:cubicBezTo>
                    <a:pt x="170" y="252"/>
                    <a:pt x="168" y="251"/>
                    <a:pt x="168" y="250"/>
                  </a:cubicBezTo>
                  <a:cubicBezTo>
                    <a:pt x="169" y="248"/>
                    <a:pt x="172" y="249"/>
                    <a:pt x="173" y="249"/>
                  </a:cubicBezTo>
                  <a:cubicBezTo>
                    <a:pt x="170" y="246"/>
                    <a:pt x="165" y="251"/>
                    <a:pt x="163" y="251"/>
                  </a:cubicBezTo>
                  <a:cubicBezTo>
                    <a:pt x="162" y="250"/>
                    <a:pt x="164" y="249"/>
                    <a:pt x="164" y="248"/>
                  </a:cubicBezTo>
                  <a:cubicBezTo>
                    <a:pt x="165" y="248"/>
                    <a:pt x="165" y="247"/>
                    <a:pt x="166" y="247"/>
                  </a:cubicBezTo>
                  <a:cubicBezTo>
                    <a:pt x="166" y="247"/>
                    <a:pt x="168" y="246"/>
                    <a:pt x="168" y="246"/>
                  </a:cubicBezTo>
                  <a:cubicBezTo>
                    <a:pt x="169" y="245"/>
                    <a:pt x="164" y="243"/>
                    <a:pt x="163" y="243"/>
                  </a:cubicBezTo>
                  <a:cubicBezTo>
                    <a:pt x="163" y="242"/>
                    <a:pt x="167" y="243"/>
                    <a:pt x="168" y="243"/>
                  </a:cubicBezTo>
                  <a:cubicBezTo>
                    <a:pt x="169" y="244"/>
                    <a:pt x="170" y="244"/>
                    <a:pt x="172" y="244"/>
                  </a:cubicBezTo>
                  <a:cubicBezTo>
                    <a:pt x="172" y="244"/>
                    <a:pt x="173" y="243"/>
                    <a:pt x="173" y="243"/>
                  </a:cubicBezTo>
                  <a:cubicBezTo>
                    <a:pt x="174" y="243"/>
                    <a:pt x="175" y="243"/>
                    <a:pt x="176" y="243"/>
                  </a:cubicBezTo>
                  <a:cubicBezTo>
                    <a:pt x="175" y="240"/>
                    <a:pt x="171" y="243"/>
                    <a:pt x="172" y="239"/>
                  </a:cubicBezTo>
                  <a:cubicBezTo>
                    <a:pt x="171" y="239"/>
                    <a:pt x="169" y="240"/>
                    <a:pt x="169" y="239"/>
                  </a:cubicBezTo>
                  <a:cubicBezTo>
                    <a:pt x="169" y="238"/>
                    <a:pt x="170" y="238"/>
                    <a:pt x="171" y="238"/>
                  </a:cubicBezTo>
                  <a:cubicBezTo>
                    <a:pt x="172" y="239"/>
                    <a:pt x="175" y="240"/>
                    <a:pt x="174" y="239"/>
                  </a:cubicBezTo>
                  <a:cubicBezTo>
                    <a:pt x="174" y="238"/>
                    <a:pt x="172" y="237"/>
                    <a:pt x="172" y="236"/>
                  </a:cubicBezTo>
                  <a:cubicBezTo>
                    <a:pt x="171" y="234"/>
                    <a:pt x="170" y="234"/>
                    <a:pt x="168" y="233"/>
                  </a:cubicBezTo>
                  <a:cubicBezTo>
                    <a:pt x="169" y="231"/>
                    <a:pt x="172" y="232"/>
                    <a:pt x="173" y="231"/>
                  </a:cubicBezTo>
                  <a:cubicBezTo>
                    <a:pt x="173" y="231"/>
                    <a:pt x="174" y="231"/>
                    <a:pt x="174" y="231"/>
                  </a:cubicBezTo>
                  <a:cubicBezTo>
                    <a:pt x="174" y="230"/>
                    <a:pt x="175" y="230"/>
                    <a:pt x="175" y="230"/>
                  </a:cubicBezTo>
                  <a:cubicBezTo>
                    <a:pt x="176" y="230"/>
                    <a:pt x="176" y="229"/>
                    <a:pt x="177" y="228"/>
                  </a:cubicBezTo>
                  <a:cubicBezTo>
                    <a:pt x="177" y="229"/>
                    <a:pt x="175" y="232"/>
                    <a:pt x="177" y="232"/>
                  </a:cubicBezTo>
                  <a:cubicBezTo>
                    <a:pt x="179" y="231"/>
                    <a:pt x="177" y="228"/>
                    <a:pt x="178" y="227"/>
                  </a:cubicBezTo>
                  <a:cubicBezTo>
                    <a:pt x="180" y="227"/>
                    <a:pt x="179" y="230"/>
                    <a:pt x="180" y="230"/>
                  </a:cubicBezTo>
                  <a:cubicBezTo>
                    <a:pt x="181" y="231"/>
                    <a:pt x="183" y="228"/>
                    <a:pt x="183" y="227"/>
                  </a:cubicBezTo>
                  <a:cubicBezTo>
                    <a:pt x="185" y="226"/>
                    <a:pt x="187" y="227"/>
                    <a:pt x="189" y="228"/>
                  </a:cubicBezTo>
                  <a:cubicBezTo>
                    <a:pt x="190" y="225"/>
                    <a:pt x="184" y="226"/>
                    <a:pt x="184" y="224"/>
                  </a:cubicBezTo>
                  <a:cubicBezTo>
                    <a:pt x="184" y="224"/>
                    <a:pt x="184" y="223"/>
                    <a:pt x="185" y="223"/>
                  </a:cubicBezTo>
                  <a:cubicBezTo>
                    <a:pt x="185" y="222"/>
                    <a:pt x="185" y="221"/>
                    <a:pt x="186" y="221"/>
                  </a:cubicBezTo>
                  <a:cubicBezTo>
                    <a:pt x="186" y="223"/>
                    <a:pt x="186" y="222"/>
                    <a:pt x="188" y="222"/>
                  </a:cubicBezTo>
                  <a:cubicBezTo>
                    <a:pt x="189" y="221"/>
                    <a:pt x="189" y="221"/>
                    <a:pt x="190" y="221"/>
                  </a:cubicBezTo>
                  <a:cubicBezTo>
                    <a:pt x="191" y="221"/>
                    <a:pt x="191" y="223"/>
                    <a:pt x="192" y="222"/>
                  </a:cubicBezTo>
                  <a:cubicBezTo>
                    <a:pt x="192" y="221"/>
                    <a:pt x="191" y="221"/>
                    <a:pt x="191" y="220"/>
                  </a:cubicBezTo>
                  <a:cubicBezTo>
                    <a:pt x="191" y="219"/>
                    <a:pt x="192" y="219"/>
                    <a:pt x="193" y="219"/>
                  </a:cubicBezTo>
                  <a:cubicBezTo>
                    <a:pt x="196" y="218"/>
                    <a:pt x="195" y="220"/>
                    <a:pt x="195" y="222"/>
                  </a:cubicBezTo>
                  <a:cubicBezTo>
                    <a:pt x="197" y="225"/>
                    <a:pt x="196" y="221"/>
                    <a:pt x="197" y="220"/>
                  </a:cubicBezTo>
                  <a:cubicBezTo>
                    <a:pt x="198" y="218"/>
                    <a:pt x="200" y="219"/>
                    <a:pt x="202" y="219"/>
                  </a:cubicBezTo>
                  <a:cubicBezTo>
                    <a:pt x="202" y="220"/>
                    <a:pt x="204" y="220"/>
                    <a:pt x="204" y="220"/>
                  </a:cubicBezTo>
                  <a:cubicBezTo>
                    <a:pt x="204" y="221"/>
                    <a:pt x="203" y="225"/>
                    <a:pt x="205" y="225"/>
                  </a:cubicBezTo>
                  <a:cubicBezTo>
                    <a:pt x="206" y="225"/>
                    <a:pt x="206" y="224"/>
                    <a:pt x="206" y="223"/>
                  </a:cubicBezTo>
                  <a:cubicBezTo>
                    <a:pt x="207" y="222"/>
                    <a:pt x="207" y="221"/>
                    <a:pt x="206" y="221"/>
                  </a:cubicBezTo>
                  <a:cubicBezTo>
                    <a:pt x="206" y="220"/>
                    <a:pt x="205" y="220"/>
                    <a:pt x="205" y="219"/>
                  </a:cubicBezTo>
                  <a:cubicBezTo>
                    <a:pt x="205" y="218"/>
                    <a:pt x="207" y="219"/>
                    <a:pt x="208" y="219"/>
                  </a:cubicBezTo>
                  <a:cubicBezTo>
                    <a:pt x="209" y="220"/>
                    <a:pt x="213" y="221"/>
                    <a:pt x="210" y="219"/>
                  </a:cubicBezTo>
                  <a:cubicBezTo>
                    <a:pt x="207" y="217"/>
                    <a:pt x="203" y="217"/>
                    <a:pt x="200" y="217"/>
                  </a:cubicBezTo>
                  <a:cubicBezTo>
                    <a:pt x="200" y="215"/>
                    <a:pt x="200" y="215"/>
                    <a:pt x="201" y="213"/>
                  </a:cubicBezTo>
                  <a:cubicBezTo>
                    <a:pt x="199" y="213"/>
                    <a:pt x="198" y="214"/>
                    <a:pt x="197" y="215"/>
                  </a:cubicBezTo>
                  <a:cubicBezTo>
                    <a:pt x="196" y="215"/>
                    <a:pt x="195" y="215"/>
                    <a:pt x="194" y="215"/>
                  </a:cubicBezTo>
                  <a:cubicBezTo>
                    <a:pt x="193" y="216"/>
                    <a:pt x="192" y="218"/>
                    <a:pt x="190" y="218"/>
                  </a:cubicBezTo>
                  <a:cubicBezTo>
                    <a:pt x="190" y="217"/>
                    <a:pt x="191" y="217"/>
                    <a:pt x="191" y="216"/>
                  </a:cubicBezTo>
                  <a:cubicBezTo>
                    <a:pt x="190" y="215"/>
                    <a:pt x="187" y="217"/>
                    <a:pt x="185" y="216"/>
                  </a:cubicBezTo>
                  <a:cubicBezTo>
                    <a:pt x="186" y="215"/>
                    <a:pt x="187" y="213"/>
                    <a:pt x="188" y="211"/>
                  </a:cubicBezTo>
                  <a:cubicBezTo>
                    <a:pt x="189" y="210"/>
                    <a:pt x="189" y="208"/>
                    <a:pt x="191" y="207"/>
                  </a:cubicBezTo>
                  <a:cubicBezTo>
                    <a:pt x="193" y="207"/>
                    <a:pt x="192" y="209"/>
                    <a:pt x="194" y="209"/>
                  </a:cubicBezTo>
                  <a:cubicBezTo>
                    <a:pt x="195" y="210"/>
                    <a:pt x="198" y="208"/>
                    <a:pt x="199" y="207"/>
                  </a:cubicBezTo>
                  <a:cubicBezTo>
                    <a:pt x="197" y="206"/>
                    <a:pt x="197" y="207"/>
                    <a:pt x="198" y="206"/>
                  </a:cubicBezTo>
                  <a:cubicBezTo>
                    <a:pt x="198" y="205"/>
                    <a:pt x="200" y="204"/>
                    <a:pt x="200" y="204"/>
                  </a:cubicBezTo>
                  <a:cubicBezTo>
                    <a:pt x="200" y="205"/>
                    <a:pt x="200" y="207"/>
                    <a:pt x="201" y="207"/>
                  </a:cubicBezTo>
                  <a:cubicBezTo>
                    <a:pt x="202" y="207"/>
                    <a:pt x="202" y="205"/>
                    <a:pt x="202" y="205"/>
                  </a:cubicBezTo>
                  <a:cubicBezTo>
                    <a:pt x="203" y="204"/>
                    <a:pt x="206" y="205"/>
                    <a:pt x="206" y="205"/>
                  </a:cubicBezTo>
                  <a:cubicBezTo>
                    <a:pt x="207" y="206"/>
                    <a:pt x="207" y="208"/>
                    <a:pt x="207" y="209"/>
                  </a:cubicBezTo>
                  <a:cubicBezTo>
                    <a:pt x="207" y="210"/>
                    <a:pt x="211" y="217"/>
                    <a:pt x="211" y="213"/>
                  </a:cubicBezTo>
                  <a:cubicBezTo>
                    <a:pt x="211" y="212"/>
                    <a:pt x="210" y="211"/>
                    <a:pt x="209" y="210"/>
                  </a:cubicBezTo>
                  <a:cubicBezTo>
                    <a:pt x="208" y="209"/>
                    <a:pt x="208" y="207"/>
                    <a:pt x="208" y="206"/>
                  </a:cubicBezTo>
                  <a:cubicBezTo>
                    <a:pt x="208" y="205"/>
                    <a:pt x="209" y="203"/>
                    <a:pt x="210" y="203"/>
                  </a:cubicBezTo>
                  <a:cubicBezTo>
                    <a:pt x="211" y="202"/>
                    <a:pt x="213" y="202"/>
                    <a:pt x="213" y="202"/>
                  </a:cubicBezTo>
                  <a:cubicBezTo>
                    <a:pt x="214" y="201"/>
                    <a:pt x="214" y="200"/>
                    <a:pt x="213" y="200"/>
                  </a:cubicBezTo>
                  <a:cubicBezTo>
                    <a:pt x="212" y="199"/>
                    <a:pt x="210" y="200"/>
                    <a:pt x="210" y="201"/>
                  </a:cubicBezTo>
                  <a:cubicBezTo>
                    <a:pt x="209" y="202"/>
                    <a:pt x="208" y="203"/>
                    <a:pt x="207" y="203"/>
                  </a:cubicBezTo>
                  <a:cubicBezTo>
                    <a:pt x="206" y="203"/>
                    <a:pt x="203" y="202"/>
                    <a:pt x="203" y="202"/>
                  </a:cubicBezTo>
                  <a:cubicBezTo>
                    <a:pt x="202" y="201"/>
                    <a:pt x="201" y="200"/>
                    <a:pt x="202" y="199"/>
                  </a:cubicBezTo>
                  <a:cubicBezTo>
                    <a:pt x="203" y="199"/>
                    <a:pt x="204" y="200"/>
                    <a:pt x="205" y="200"/>
                  </a:cubicBezTo>
                  <a:cubicBezTo>
                    <a:pt x="205" y="200"/>
                    <a:pt x="205" y="198"/>
                    <a:pt x="205" y="198"/>
                  </a:cubicBezTo>
                  <a:cubicBezTo>
                    <a:pt x="204" y="196"/>
                    <a:pt x="205" y="198"/>
                    <a:pt x="204" y="198"/>
                  </a:cubicBezTo>
                  <a:cubicBezTo>
                    <a:pt x="203" y="198"/>
                    <a:pt x="203" y="197"/>
                    <a:pt x="202" y="197"/>
                  </a:cubicBezTo>
                  <a:cubicBezTo>
                    <a:pt x="201" y="197"/>
                    <a:pt x="201" y="197"/>
                    <a:pt x="200" y="197"/>
                  </a:cubicBezTo>
                  <a:cubicBezTo>
                    <a:pt x="200" y="196"/>
                    <a:pt x="202" y="195"/>
                    <a:pt x="202" y="195"/>
                  </a:cubicBezTo>
                  <a:cubicBezTo>
                    <a:pt x="202" y="195"/>
                    <a:pt x="203" y="193"/>
                    <a:pt x="203" y="193"/>
                  </a:cubicBezTo>
                  <a:cubicBezTo>
                    <a:pt x="204" y="192"/>
                    <a:pt x="204" y="193"/>
                    <a:pt x="205" y="194"/>
                  </a:cubicBezTo>
                  <a:cubicBezTo>
                    <a:pt x="205" y="194"/>
                    <a:pt x="206" y="194"/>
                    <a:pt x="207" y="194"/>
                  </a:cubicBezTo>
                  <a:cubicBezTo>
                    <a:pt x="207" y="194"/>
                    <a:pt x="209" y="195"/>
                    <a:pt x="209" y="193"/>
                  </a:cubicBezTo>
                  <a:cubicBezTo>
                    <a:pt x="209" y="193"/>
                    <a:pt x="207" y="193"/>
                    <a:pt x="207" y="192"/>
                  </a:cubicBezTo>
                  <a:cubicBezTo>
                    <a:pt x="206" y="191"/>
                    <a:pt x="207" y="191"/>
                    <a:pt x="208" y="191"/>
                  </a:cubicBezTo>
                  <a:cubicBezTo>
                    <a:pt x="209" y="192"/>
                    <a:pt x="210" y="193"/>
                    <a:pt x="211" y="194"/>
                  </a:cubicBezTo>
                  <a:cubicBezTo>
                    <a:pt x="212" y="194"/>
                    <a:pt x="213" y="195"/>
                    <a:pt x="213" y="194"/>
                  </a:cubicBezTo>
                  <a:cubicBezTo>
                    <a:pt x="213" y="193"/>
                    <a:pt x="211" y="191"/>
                    <a:pt x="211" y="191"/>
                  </a:cubicBezTo>
                  <a:cubicBezTo>
                    <a:pt x="209" y="189"/>
                    <a:pt x="206" y="187"/>
                    <a:pt x="204" y="189"/>
                  </a:cubicBezTo>
                  <a:cubicBezTo>
                    <a:pt x="201" y="191"/>
                    <a:pt x="199" y="194"/>
                    <a:pt x="195" y="196"/>
                  </a:cubicBezTo>
                  <a:cubicBezTo>
                    <a:pt x="194" y="196"/>
                    <a:pt x="192" y="197"/>
                    <a:pt x="192" y="195"/>
                  </a:cubicBezTo>
                  <a:cubicBezTo>
                    <a:pt x="192" y="194"/>
                    <a:pt x="194" y="194"/>
                    <a:pt x="194" y="194"/>
                  </a:cubicBezTo>
                  <a:cubicBezTo>
                    <a:pt x="194" y="193"/>
                    <a:pt x="194" y="192"/>
                    <a:pt x="193" y="192"/>
                  </a:cubicBezTo>
                  <a:cubicBezTo>
                    <a:pt x="194" y="190"/>
                    <a:pt x="197" y="192"/>
                    <a:pt x="198" y="191"/>
                  </a:cubicBezTo>
                  <a:cubicBezTo>
                    <a:pt x="198" y="190"/>
                    <a:pt x="198" y="190"/>
                    <a:pt x="198" y="189"/>
                  </a:cubicBezTo>
                  <a:cubicBezTo>
                    <a:pt x="197" y="189"/>
                    <a:pt x="190" y="189"/>
                    <a:pt x="193" y="187"/>
                  </a:cubicBezTo>
                  <a:cubicBezTo>
                    <a:pt x="194" y="187"/>
                    <a:pt x="197" y="187"/>
                    <a:pt x="198" y="186"/>
                  </a:cubicBezTo>
                  <a:cubicBezTo>
                    <a:pt x="199" y="186"/>
                    <a:pt x="198" y="185"/>
                    <a:pt x="198" y="185"/>
                  </a:cubicBezTo>
                  <a:cubicBezTo>
                    <a:pt x="199" y="185"/>
                    <a:pt x="199" y="184"/>
                    <a:pt x="200" y="184"/>
                  </a:cubicBezTo>
                  <a:cubicBezTo>
                    <a:pt x="201" y="185"/>
                    <a:pt x="200" y="186"/>
                    <a:pt x="201" y="186"/>
                  </a:cubicBezTo>
                  <a:cubicBezTo>
                    <a:pt x="202" y="186"/>
                    <a:pt x="203" y="185"/>
                    <a:pt x="203" y="185"/>
                  </a:cubicBezTo>
                  <a:cubicBezTo>
                    <a:pt x="204" y="184"/>
                    <a:pt x="206" y="182"/>
                    <a:pt x="207" y="182"/>
                  </a:cubicBezTo>
                  <a:cubicBezTo>
                    <a:pt x="207" y="183"/>
                    <a:pt x="206" y="184"/>
                    <a:pt x="207" y="185"/>
                  </a:cubicBezTo>
                  <a:cubicBezTo>
                    <a:pt x="208" y="185"/>
                    <a:pt x="209" y="182"/>
                    <a:pt x="210" y="181"/>
                  </a:cubicBezTo>
                  <a:cubicBezTo>
                    <a:pt x="210" y="181"/>
                    <a:pt x="212" y="180"/>
                    <a:pt x="212" y="180"/>
                  </a:cubicBezTo>
                  <a:cubicBezTo>
                    <a:pt x="213" y="181"/>
                    <a:pt x="212" y="182"/>
                    <a:pt x="213" y="182"/>
                  </a:cubicBezTo>
                  <a:cubicBezTo>
                    <a:pt x="215" y="184"/>
                    <a:pt x="215" y="176"/>
                    <a:pt x="219" y="178"/>
                  </a:cubicBezTo>
                  <a:cubicBezTo>
                    <a:pt x="220" y="182"/>
                    <a:pt x="222" y="186"/>
                    <a:pt x="226" y="188"/>
                  </a:cubicBezTo>
                  <a:cubicBezTo>
                    <a:pt x="226" y="186"/>
                    <a:pt x="225" y="186"/>
                    <a:pt x="224" y="184"/>
                  </a:cubicBezTo>
                  <a:cubicBezTo>
                    <a:pt x="223" y="183"/>
                    <a:pt x="222" y="181"/>
                    <a:pt x="223" y="179"/>
                  </a:cubicBezTo>
                  <a:cubicBezTo>
                    <a:pt x="225" y="180"/>
                    <a:pt x="224" y="182"/>
                    <a:pt x="225" y="183"/>
                  </a:cubicBezTo>
                  <a:cubicBezTo>
                    <a:pt x="226" y="182"/>
                    <a:pt x="226" y="180"/>
                    <a:pt x="226" y="179"/>
                  </a:cubicBezTo>
                  <a:cubicBezTo>
                    <a:pt x="226" y="178"/>
                    <a:pt x="226" y="177"/>
                    <a:pt x="225" y="177"/>
                  </a:cubicBezTo>
                  <a:cubicBezTo>
                    <a:pt x="224" y="176"/>
                    <a:pt x="225" y="174"/>
                    <a:pt x="226" y="174"/>
                  </a:cubicBezTo>
                  <a:cubicBezTo>
                    <a:pt x="228" y="174"/>
                    <a:pt x="227" y="176"/>
                    <a:pt x="230" y="175"/>
                  </a:cubicBezTo>
                  <a:cubicBezTo>
                    <a:pt x="229" y="174"/>
                    <a:pt x="228" y="173"/>
                    <a:pt x="227" y="173"/>
                  </a:cubicBezTo>
                  <a:cubicBezTo>
                    <a:pt x="225" y="172"/>
                    <a:pt x="226" y="172"/>
                    <a:pt x="225" y="173"/>
                  </a:cubicBezTo>
                  <a:cubicBezTo>
                    <a:pt x="224" y="173"/>
                    <a:pt x="224" y="174"/>
                    <a:pt x="223" y="173"/>
                  </a:cubicBezTo>
                  <a:cubicBezTo>
                    <a:pt x="222" y="172"/>
                    <a:pt x="222" y="172"/>
                    <a:pt x="223" y="171"/>
                  </a:cubicBezTo>
                  <a:cubicBezTo>
                    <a:pt x="223" y="171"/>
                    <a:pt x="224" y="171"/>
                    <a:pt x="225" y="170"/>
                  </a:cubicBezTo>
                  <a:cubicBezTo>
                    <a:pt x="226" y="170"/>
                    <a:pt x="226" y="169"/>
                    <a:pt x="227" y="169"/>
                  </a:cubicBezTo>
                  <a:cubicBezTo>
                    <a:pt x="229" y="168"/>
                    <a:pt x="230" y="171"/>
                    <a:pt x="232" y="171"/>
                  </a:cubicBezTo>
                  <a:cubicBezTo>
                    <a:pt x="232" y="169"/>
                    <a:pt x="230" y="168"/>
                    <a:pt x="229" y="167"/>
                  </a:cubicBezTo>
                  <a:cubicBezTo>
                    <a:pt x="228" y="165"/>
                    <a:pt x="228" y="163"/>
                    <a:pt x="225" y="162"/>
                  </a:cubicBezTo>
                  <a:cubicBezTo>
                    <a:pt x="225" y="161"/>
                    <a:pt x="221" y="161"/>
                    <a:pt x="222" y="160"/>
                  </a:cubicBezTo>
                  <a:cubicBezTo>
                    <a:pt x="222" y="158"/>
                    <a:pt x="226" y="157"/>
                    <a:pt x="227" y="157"/>
                  </a:cubicBezTo>
                  <a:cubicBezTo>
                    <a:pt x="228" y="157"/>
                    <a:pt x="231" y="156"/>
                    <a:pt x="232" y="157"/>
                  </a:cubicBezTo>
                  <a:cubicBezTo>
                    <a:pt x="232" y="157"/>
                    <a:pt x="233" y="158"/>
                    <a:pt x="233" y="158"/>
                  </a:cubicBezTo>
                  <a:cubicBezTo>
                    <a:pt x="234" y="160"/>
                    <a:pt x="233" y="159"/>
                    <a:pt x="233" y="160"/>
                  </a:cubicBezTo>
                  <a:cubicBezTo>
                    <a:pt x="235" y="161"/>
                    <a:pt x="235" y="161"/>
                    <a:pt x="236" y="160"/>
                  </a:cubicBezTo>
                  <a:cubicBezTo>
                    <a:pt x="238" y="159"/>
                    <a:pt x="238" y="158"/>
                    <a:pt x="239" y="159"/>
                  </a:cubicBezTo>
                  <a:cubicBezTo>
                    <a:pt x="239" y="161"/>
                    <a:pt x="239" y="161"/>
                    <a:pt x="240" y="162"/>
                  </a:cubicBezTo>
                  <a:cubicBezTo>
                    <a:pt x="241" y="163"/>
                    <a:pt x="242" y="164"/>
                    <a:pt x="242" y="165"/>
                  </a:cubicBezTo>
                  <a:cubicBezTo>
                    <a:pt x="243" y="166"/>
                    <a:pt x="243" y="171"/>
                    <a:pt x="244" y="167"/>
                  </a:cubicBezTo>
                  <a:cubicBezTo>
                    <a:pt x="244" y="164"/>
                    <a:pt x="243" y="164"/>
                    <a:pt x="241" y="161"/>
                  </a:cubicBezTo>
                  <a:cubicBezTo>
                    <a:pt x="240" y="159"/>
                    <a:pt x="240" y="157"/>
                    <a:pt x="243" y="156"/>
                  </a:cubicBezTo>
                  <a:cubicBezTo>
                    <a:pt x="244" y="157"/>
                    <a:pt x="244" y="159"/>
                    <a:pt x="246" y="159"/>
                  </a:cubicBezTo>
                  <a:cubicBezTo>
                    <a:pt x="248" y="159"/>
                    <a:pt x="246" y="157"/>
                    <a:pt x="245" y="157"/>
                  </a:cubicBezTo>
                  <a:cubicBezTo>
                    <a:pt x="245" y="156"/>
                    <a:pt x="246" y="155"/>
                    <a:pt x="248" y="155"/>
                  </a:cubicBezTo>
                  <a:cubicBezTo>
                    <a:pt x="250" y="156"/>
                    <a:pt x="250" y="157"/>
                    <a:pt x="253" y="157"/>
                  </a:cubicBezTo>
                  <a:cubicBezTo>
                    <a:pt x="253" y="157"/>
                    <a:pt x="250" y="155"/>
                    <a:pt x="249" y="155"/>
                  </a:cubicBezTo>
                  <a:cubicBezTo>
                    <a:pt x="248" y="154"/>
                    <a:pt x="246" y="155"/>
                    <a:pt x="246" y="153"/>
                  </a:cubicBezTo>
                  <a:cubicBezTo>
                    <a:pt x="246" y="152"/>
                    <a:pt x="248" y="150"/>
                    <a:pt x="247" y="150"/>
                  </a:cubicBezTo>
                  <a:cubicBezTo>
                    <a:pt x="246" y="149"/>
                    <a:pt x="243" y="151"/>
                    <a:pt x="243" y="152"/>
                  </a:cubicBezTo>
                  <a:cubicBezTo>
                    <a:pt x="242" y="153"/>
                    <a:pt x="241" y="155"/>
                    <a:pt x="238" y="154"/>
                  </a:cubicBezTo>
                  <a:cubicBezTo>
                    <a:pt x="237" y="153"/>
                    <a:pt x="238" y="152"/>
                    <a:pt x="237" y="151"/>
                  </a:cubicBezTo>
                  <a:cubicBezTo>
                    <a:pt x="236" y="151"/>
                    <a:pt x="234" y="153"/>
                    <a:pt x="233" y="153"/>
                  </a:cubicBezTo>
                  <a:cubicBezTo>
                    <a:pt x="231" y="154"/>
                    <a:pt x="229" y="155"/>
                    <a:pt x="227" y="154"/>
                  </a:cubicBezTo>
                  <a:cubicBezTo>
                    <a:pt x="227" y="153"/>
                    <a:pt x="226" y="152"/>
                    <a:pt x="227" y="150"/>
                  </a:cubicBezTo>
                  <a:cubicBezTo>
                    <a:pt x="227" y="149"/>
                    <a:pt x="229" y="150"/>
                    <a:pt x="229" y="149"/>
                  </a:cubicBezTo>
                  <a:cubicBezTo>
                    <a:pt x="229" y="149"/>
                    <a:pt x="228" y="148"/>
                    <a:pt x="228" y="148"/>
                  </a:cubicBezTo>
                  <a:cubicBezTo>
                    <a:pt x="228" y="147"/>
                    <a:pt x="228" y="147"/>
                    <a:pt x="228" y="146"/>
                  </a:cubicBezTo>
                  <a:cubicBezTo>
                    <a:pt x="229" y="144"/>
                    <a:pt x="229" y="144"/>
                    <a:pt x="231" y="144"/>
                  </a:cubicBezTo>
                  <a:cubicBezTo>
                    <a:pt x="233" y="143"/>
                    <a:pt x="233" y="143"/>
                    <a:pt x="235" y="142"/>
                  </a:cubicBezTo>
                  <a:cubicBezTo>
                    <a:pt x="236" y="141"/>
                    <a:pt x="236" y="141"/>
                    <a:pt x="237" y="142"/>
                  </a:cubicBezTo>
                  <a:cubicBezTo>
                    <a:pt x="238" y="143"/>
                    <a:pt x="239" y="145"/>
                    <a:pt x="239" y="144"/>
                  </a:cubicBezTo>
                  <a:cubicBezTo>
                    <a:pt x="240" y="143"/>
                    <a:pt x="238" y="142"/>
                    <a:pt x="239" y="141"/>
                  </a:cubicBezTo>
                  <a:cubicBezTo>
                    <a:pt x="242" y="138"/>
                    <a:pt x="245" y="144"/>
                    <a:pt x="248" y="142"/>
                  </a:cubicBezTo>
                  <a:cubicBezTo>
                    <a:pt x="247" y="141"/>
                    <a:pt x="246" y="142"/>
                    <a:pt x="245" y="141"/>
                  </a:cubicBezTo>
                  <a:cubicBezTo>
                    <a:pt x="245" y="141"/>
                    <a:pt x="245" y="140"/>
                    <a:pt x="245" y="139"/>
                  </a:cubicBezTo>
                  <a:cubicBezTo>
                    <a:pt x="244" y="138"/>
                    <a:pt x="242" y="140"/>
                    <a:pt x="242" y="138"/>
                  </a:cubicBezTo>
                  <a:cubicBezTo>
                    <a:pt x="241" y="136"/>
                    <a:pt x="244" y="135"/>
                    <a:pt x="246" y="135"/>
                  </a:cubicBezTo>
                  <a:cubicBezTo>
                    <a:pt x="247" y="136"/>
                    <a:pt x="250" y="138"/>
                    <a:pt x="251" y="138"/>
                  </a:cubicBezTo>
                  <a:cubicBezTo>
                    <a:pt x="252" y="136"/>
                    <a:pt x="248" y="135"/>
                    <a:pt x="248" y="134"/>
                  </a:cubicBezTo>
                  <a:cubicBezTo>
                    <a:pt x="247" y="131"/>
                    <a:pt x="250" y="132"/>
                    <a:pt x="252" y="132"/>
                  </a:cubicBezTo>
                  <a:cubicBezTo>
                    <a:pt x="254" y="131"/>
                    <a:pt x="253" y="131"/>
                    <a:pt x="252" y="130"/>
                  </a:cubicBezTo>
                  <a:cubicBezTo>
                    <a:pt x="251" y="129"/>
                    <a:pt x="251" y="128"/>
                    <a:pt x="250" y="128"/>
                  </a:cubicBezTo>
                  <a:cubicBezTo>
                    <a:pt x="249" y="127"/>
                    <a:pt x="246" y="130"/>
                    <a:pt x="245" y="128"/>
                  </a:cubicBezTo>
                  <a:cubicBezTo>
                    <a:pt x="245" y="127"/>
                    <a:pt x="246" y="126"/>
                    <a:pt x="246" y="125"/>
                  </a:cubicBezTo>
                  <a:cubicBezTo>
                    <a:pt x="247" y="124"/>
                    <a:pt x="247" y="124"/>
                    <a:pt x="248" y="123"/>
                  </a:cubicBezTo>
                  <a:cubicBezTo>
                    <a:pt x="249" y="122"/>
                    <a:pt x="249" y="122"/>
                    <a:pt x="249" y="121"/>
                  </a:cubicBezTo>
                  <a:cubicBezTo>
                    <a:pt x="249" y="119"/>
                    <a:pt x="249" y="119"/>
                    <a:pt x="250" y="118"/>
                  </a:cubicBezTo>
                  <a:cubicBezTo>
                    <a:pt x="250" y="118"/>
                    <a:pt x="252" y="118"/>
                    <a:pt x="253" y="118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6"/>
                    <a:pt x="259" y="116"/>
                    <a:pt x="258" y="116"/>
                  </a:cubicBezTo>
                  <a:cubicBezTo>
                    <a:pt x="258" y="115"/>
                    <a:pt x="258" y="115"/>
                    <a:pt x="258" y="115"/>
                  </a:cubicBezTo>
                  <a:cubicBezTo>
                    <a:pt x="258" y="113"/>
                    <a:pt x="258" y="113"/>
                    <a:pt x="257" y="111"/>
                  </a:cubicBezTo>
                  <a:cubicBezTo>
                    <a:pt x="255" y="109"/>
                    <a:pt x="256" y="108"/>
                    <a:pt x="258" y="106"/>
                  </a:cubicBezTo>
                  <a:cubicBezTo>
                    <a:pt x="259" y="105"/>
                    <a:pt x="259" y="103"/>
                    <a:pt x="259" y="102"/>
                  </a:cubicBezTo>
                  <a:cubicBezTo>
                    <a:pt x="259" y="101"/>
                    <a:pt x="259" y="100"/>
                    <a:pt x="259" y="100"/>
                  </a:cubicBezTo>
                  <a:cubicBezTo>
                    <a:pt x="260" y="99"/>
                    <a:pt x="261" y="99"/>
                    <a:pt x="262" y="98"/>
                  </a:cubicBezTo>
                  <a:cubicBezTo>
                    <a:pt x="262" y="100"/>
                    <a:pt x="262" y="103"/>
                    <a:pt x="265" y="103"/>
                  </a:cubicBezTo>
                  <a:cubicBezTo>
                    <a:pt x="265" y="105"/>
                    <a:pt x="264" y="109"/>
                    <a:pt x="265" y="111"/>
                  </a:cubicBezTo>
                  <a:cubicBezTo>
                    <a:pt x="267" y="112"/>
                    <a:pt x="267" y="108"/>
                    <a:pt x="267" y="107"/>
                  </a:cubicBezTo>
                  <a:cubicBezTo>
                    <a:pt x="267" y="108"/>
                    <a:pt x="268" y="110"/>
                    <a:pt x="269" y="110"/>
                  </a:cubicBezTo>
                  <a:cubicBezTo>
                    <a:pt x="270" y="109"/>
                    <a:pt x="269" y="108"/>
                    <a:pt x="271" y="107"/>
                  </a:cubicBezTo>
                  <a:cubicBezTo>
                    <a:pt x="273" y="107"/>
                    <a:pt x="274" y="109"/>
                    <a:pt x="275" y="109"/>
                  </a:cubicBezTo>
                  <a:cubicBezTo>
                    <a:pt x="276" y="107"/>
                    <a:pt x="273" y="106"/>
                    <a:pt x="272" y="105"/>
                  </a:cubicBezTo>
                  <a:cubicBezTo>
                    <a:pt x="270" y="104"/>
                    <a:pt x="269" y="103"/>
                    <a:pt x="268" y="101"/>
                  </a:cubicBezTo>
                  <a:cubicBezTo>
                    <a:pt x="267" y="100"/>
                    <a:pt x="266" y="100"/>
                    <a:pt x="266" y="98"/>
                  </a:cubicBezTo>
                  <a:cubicBezTo>
                    <a:pt x="265" y="95"/>
                    <a:pt x="268" y="96"/>
                    <a:pt x="270" y="95"/>
                  </a:cubicBezTo>
                  <a:cubicBezTo>
                    <a:pt x="273" y="94"/>
                    <a:pt x="272" y="95"/>
                    <a:pt x="273" y="97"/>
                  </a:cubicBezTo>
                  <a:cubicBezTo>
                    <a:pt x="273" y="98"/>
                    <a:pt x="274" y="99"/>
                    <a:pt x="275" y="100"/>
                  </a:cubicBezTo>
                  <a:cubicBezTo>
                    <a:pt x="276" y="102"/>
                    <a:pt x="276" y="103"/>
                    <a:pt x="277" y="105"/>
                  </a:cubicBezTo>
                  <a:cubicBezTo>
                    <a:pt x="278" y="105"/>
                    <a:pt x="279" y="105"/>
                    <a:pt x="280" y="106"/>
                  </a:cubicBezTo>
                  <a:cubicBezTo>
                    <a:pt x="281" y="106"/>
                    <a:pt x="282" y="105"/>
                    <a:pt x="283" y="106"/>
                  </a:cubicBezTo>
                  <a:cubicBezTo>
                    <a:pt x="285" y="108"/>
                    <a:pt x="279" y="109"/>
                    <a:pt x="279" y="110"/>
                  </a:cubicBezTo>
                  <a:cubicBezTo>
                    <a:pt x="279" y="110"/>
                    <a:pt x="282" y="112"/>
                    <a:pt x="282" y="112"/>
                  </a:cubicBezTo>
                  <a:cubicBezTo>
                    <a:pt x="282" y="112"/>
                    <a:pt x="282" y="112"/>
                    <a:pt x="282" y="112"/>
                  </a:cubicBezTo>
                  <a:cubicBezTo>
                    <a:pt x="282" y="112"/>
                    <a:pt x="284" y="112"/>
                    <a:pt x="283" y="112"/>
                  </a:cubicBezTo>
                  <a:cubicBezTo>
                    <a:pt x="285" y="112"/>
                    <a:pt x="285" y="113"/>
                    <a:pt x="285" y="111"/>
                  </a:cubicBezTo>
                  <a:cubicBezTo>
                    <a:pt x="285" y="110"/>
                    <a:pt x="285" y="107"/>
                    <a:pt x="285" y="105"/>
                  </a:cubicBezTo>
                  <a:cubicBezTo>
                    <a:pt x="284" y="103"/>
                    <a:pt x="282" y="103"/>
                    <a:pt x="280" y="103"/>
                  </a:cubicBezTo>
                  <a:cubicBezTo>
                    <a:pt x="278" y="102"/>
                    <a:pt x="276" y="101"/>
                    <a:pt x="276" y="98"/>
                  </a:cubicBezTo>
                  <a:cubicBezTo>
                    <a:pt x="276" y="96"/>
                    <a:pt x="278" y="96"/>
                    <a:pt x="279" y="94"/>
                  </a:cubicBezTo>
                  <a:cubicBezTo>
                    <a:pt x="277" y="93"/>
                    <a:pt x="274" y="95"/>
                    <a:pt x="274" y="91"/>
                  </a:cubicBezTo>
                  <a:cubicBezTo>
                    <a:pt x="275" y="90"/>
                    <a:pt x="275" y="89"/>
                    <a:pt x="276" y="88"/>
                  </a:cubicBezTo>
                  <a:cubicBezTo>
                    <a:pt x="277" y="87"/>
                    <a:pt x="277" y="86"/>
                    <a:pt x="277" y="85"/>
                  </a:cubicBezTo>
                  <a:cubicBezTo>
                    <a:pt x="278" y="84"/>
                    <a:pt x="278" y="84"/>
                    <a:pt x="279" y="83"/>
                  </a:cubicBezTo>
                  <a:cubicBezTo>
                    <a:pt x="279" y="83"/>
                    <a:pt x="280" y="82"/>
                    <a:pt x="280" y="82"/>
                  </a:cubicBezTo>
                  <a:cubicBezTo>
                    <a:pt x="282" y="81"/>
                    <a:pt x="285" y="81"/>
                    <a:pt x="287" y="80"/>
                  </a:cubicBezTo>
                  <a:cubicBezTo>
                    <a:pt x="288" y="80"/>
                    <a:pt x="290" y="79"/>
                    <a:pt x="290" y="81"/>
                  </a:cubicBezTo>
                  <a:cubicBezTo>
                    <a:pt x="291" y="83"/>
                    <a:pt x="289" y="85"/>
                    <a:pt x="289" y="88"/>
                  </a:cubicBezTo>
                  <a:cubicBezTo>
                    <a:pt x="289" y="89"/>
                    <a:pt x="289" y="90"/>
                    <a:pt x="289" y="92"/>
                  </a:cubicBezTo>
                  <a:cubicBezTo>
                    <a:pt x="289" y="93"/>
                    <a:pt x="288" y="94"/>
                    <a:pt x="288" y="96"/>
                  </a:cubicBezTo>
                  <a:cubicBezTo>
                    <a:pt x="288" y="97"/>
                    <a:pt x="288" y="98"/>
                    <a:pt x="287" y="100"/>
                  </a:cubicBezTo>
                  <a:cubicBezTo>
                    <a:pt x="287" y="101"/>
                    <a:pt x="286" y="102"/>
                    <a:pt x="285" y="103"/>
                  </a:cubicBezTo>
                  <a:cubicBezTo>
                    <a:pt x="287" y="103"/>
                    <a:pt x="289" y="100"/>
                    <a:pt x="290" y="98"/>
                  </a:cubicBezTo>
                  <a:cubicBezTo>
                    <a:pt x="290" y="97"/>
                    <a:pt x="290" y="95"/>
                    <a:pt x="290" y="93"/>
                  </a:cubicBezTo>
                  <a:cubicBezTo>
                    <a:pt x="292" y="88"/>
                    <a:pt x="295" y="95"/>
                    <a:pt x="298" y="94"/>
                  </a:cubicBezTo>
                  <a:cubicBezTo>
                    <a:pt x="298" y="92"/>
                    <a:pt x="296" y="92"/>
                    <a:pt x="295" y="92"/>
                  </a:cubicBezTo>
                  <a:cubicBezTo>
                    <a:pt x="293" y="91"/>
                    <a:pt x="292" y="90"/>
                    <a:pt x="292" y="88"/>
                  </a:cubicBezTo>
                  <a:cubicBezTo>
                    <a:pt x="291" y="86"/>
                    <a:pt x="292" y="85"/>
                    <a:pt x="293" y="83"/>
                  </a:cubicBezTo>
                  <a:cubicBezTo>
                    <a:pt x="293" y="82"/>
                    <a:pt x="293" y="80"/>
                    <a:pt x="294" y="79"/>
                  </a:cubicBezTo>
                  <a:cubicBezTo>
                    <a:pt x="294" y="80"/>
                    <a:pt x="294" y="81"/>
                    <a:pt x="295" y="82"/>
                  </a:cubicBezTo>
                  <a:cubicBezTo>
                    <a:pt x="296" y="81"/>
                    <a:pt x="296" y="80"/>
                    <a:pt x="296" y="79"/>
                  </a:cubicBezTo>
                  <a:cubicBezTo>
                    <a:pt x="296" y="78"/>
                    <a:pt x="296" y="77"/>
                    <a:pt x="296" y="77"/>
                  </a:cubicBezTo>
                  <a:cubicBezTo>
                    <a:pt x="296" y="76"/>
                    <a:pt x="297" y="76"/>
                    <a:pt x="297" y="76"/>
                  </a:cubicBezTo>
                  <a:cubicBezTo>
                    <a:pt x="298" y="74"/>
                    <a:pt x="298" y="74"/>
                    <a:pt x="298" y="73"/>
                  </a:cubicBezTo>
                  <a:cubicBezTo>
                    <a:pt x="299" y="72"/>
                    <a:pt x="300" y="71"/>
                    <a:pt x="301" y="70"/>
                  </a:cubicBezTo>
                  <a:cubicBezTo>
                    <a:pt x="303" y="74"/>
                    <a:pt x="303" y="76"/>
                    <a:pt x="302" y="81"/>
                  </a:cubicBezTo>
                  <a:cubicBezTo>
                    <a:pt x="302" y="82"/>
                    <a:pt x="301" y="84"/>
                    <a:pt x="301" y="86"/>
                  </a:cubicBezTo>
                  <a:cubicBezTo>
                    <a:pt x="302" y="88"/>
                    <a:pt x="303" y="89"/>
                    <a:pt x="303" y="91"/>
                  </a:cubicBezTo>
                  <a:cubicBezTo>
                    <a:pt x="302" y="92"/>
                    <a:pt x="301" y="92"/>
                    <a:pt x="301" y="93"/>
                  </a:cubicBezTo>
                  <a:cubicBezTo>
                    <a:pt x="300" y="94"/>
                    <a:pt x="300" y="97"/>
                    <a:pt x="300" y="98"/>
                  </a:cubicBezTo>
                  <a:cubicBezTo>
                    <a:pt x="300" y="99"/>
                    <a:pt x="299" y="101"/>
                    <a:pt x="299" y="102"/>
                  </a:cubicBezTo>
                  <a:cubicBezTo>
                    <a:pt x="298" y="104"/>
                    <a:pt x="296" y="104"/>
                    <a:pt x="295" y="106"/>
                  </a:cubicBezTo>
                  <a:cubicBezTo>
                    <a:pt x="295" y="106"/>
                    <a:pt x="294" y="108"/>
                    <a:pt x="293" y="109"/>
                  </a:cubicBezTo>
                  <a:cubicBezTo>
                    <a:pt x="293" y="110"/>
                    <a:pt x="294" y="110"/>
                    <a:pt x="295" y="109"/>
                  </a:cubicBezTo>
                  <a:cubicBezTo>
                    <a:pt x="296" y="107"/>
                    <a:pt x="297" y="106"/>
                    <a:pt x="298" y="105"/>
                  </a:cubicBezTo>
                  <a:cubicBezTo>
                    <a:pt x="300" y="104"/>
                    <a:pt x="301" y="103"/>
                    <a:pt x="301" y="102"/>
                  </a:cubicBezTo>
                  <a:cubicBezTo>
                    <a:pt x="302" y="100"/>
                    <a:pt x="303" y="98"/>
                    <a:pt x="303" y="96"/>
                  </a:cubicBezTo>
                  <a:cubicBezTo>
                    <a:pt x="303" y="96"/>
                    <a:pt x="304" y="93"/>
                    <a:pt x="304" y="93"/>
                  </a:cubicBezTo>
                  <a:cubicBezTo>
                    <a:pt x="305" y="93"/>
                    <a:pt x="307" y="95"/>
                    <a:pt x="307" y="96"/>
                  </a:cubicBezTo>
                  <a:cubicBezTo>
                    <a:pt x="308" y="96"/>
                    <a:pt x="310" y="96"/>
                    <a:pt x="311" y="97"/>
                  </a:cubicBezTo>
                  <a:cubicBezTo>
                    <a:pt x="312" y="96"/>
                    <a:pt x="309" y="95"/>
                    <a:pt x="309" y="94"/>
                  </a:cubicBezTo>
                  <a:cubicBezTo>
                    <a:pt x="308" y="94"/>
                    <a:pt x="308" y="93"/>
                    <a:pt x="307" y="92"/>
                  </a:cubicBezTo>
                  <a:cubicBezTo>
                    <a:pt x="307" y="91"/>
                    <a:pt x="306" y="91"/>
                    <a:pt x="306" y="90"/>
                  </a:cubicBezTo>
                  <a:cubicBezTo>
                    <a:pt x="304" y="89"/>
                    <a:pt x="305" y="89"/>
                    <a:pt x="305" y="87"/>
                  </a:cubicBezTo>
                  <a:cubicBezTo>
                    <a:pt x="305" y="86"/>
                    <a:pt x="305" y="85"/>
                    <a:pt x="305" y="85"/>
                  </a:cubicBezTo>
                  <a:cubicBezTo>
                    <a:pt x="305" y="84"/>
                    <a:pt x="304" y="83"/>
                    <a:pt x="304" y="83"/>
                  </a:cubicBezTo>
                  <a:cubicBezTo>
                    <a:pt x="304" y="81"/>
                    <a:pt x="308" y="82"/>
                    <a:pt x="310" y="80"/>
                  </a:cubicBezTo>
                  <a:cubicBezTo>
                    <a:pt x="311" y="79"/>
                    <a:pt x="311" y="77"/>
                    <a:pt x="312" y="76"/>
                  </a:cubicBezTo>
                  <a:cubicBezTo>
                    <a:pt x="313" y="74"/>
                    <a:pt x="314" y="74"/>
                    <a:pt x="315" y="72"/>
                  </a:cubicBezTo>
                  <a:cubicBezTo>
                    <a:pt x="316" y="74"/>
                    <a:pt x="313" y="76"/>
                    <a:pt x="313" y="78"/>
                  </a:cubicBezTo>
                  <a:cubicBezTo>
                    <a:pt x="314" y="79"/>
                    <a:pt x="314" y="80"/>
                    <a:pt x="315" y="79"/>
                  </a:cubicBezTo>
                  <a:cubicBezTo>
                    <a:pt x="316" y="79"/>
                    <a:pt x="316" y="76"/>
                    <a:pt x="317" y="76"/>
                  </a:cubicBezTo>
                  <a:cubicBezTo>
                    <a:pt x="318" y="76"/>
                    <a:pt x="317" y="79"/>
                    <a:pt x="318" y="79"/>
                  </a:cubicBezTo>
                  <a:cubicBezTo>
                    <a:pt x="318" y="79"/>
                    <a:pt x="318" y="79"/>
                    <a:pt x="318" y="79"/>
                  </a:cubicBezTo>
                  <a:cubicBezTo>
                    <a:pt x="319" y="78"/>
                    <a:pt x="319" y="76"/>
                    <a:pt x="319" y="75"/>
                  </a:cubicBezTo>
                  <a:cubicBezTo>
                    <a:pt x="319" y="74"/>
                    <a:pt x="320" y="74"/>
                    <a:pt x="320" y="72"/>
                  </a:cubicBezTo>
                  <a:cubicBezTo>
                    <a:pt x="320" y="71"/>
                    <a:pt x="319" y="71"/>
                    <a:pt x="319" y="70"/>
                  </a:cubicBezTo>
                  <a:cubicBezTo>
                    <a:pt x="319" y="69"/>
                    <a:pt x="320" y="67"/>
                    <a:pt x="320" y="67"/>
                  </a:cubicBezTo>
                  <a:cubicBezTo>
                    <a:pt x="322" y="66"/>
                    <a:pt x="325" y="69"/>
                    <a:pt x="325" y="70"/>
                  </a:cubicBezTo>
                  <a:cubicBezTo>
                    <a:pt x="326" y="72"/>
                    <a:pt x="326" y="73"/>
                    <a:pt x="327" y="74"/>
                  </a:cubicBezTo>
                  <a:cubicBezTo>
                    <a:pt x="328" y="74"/>
                    <a:pt x="330" y="74"/>
                    <a:pt x="331" y="76"/>
                  </a:cubicBezTo>
                  <a:cubicBezTo>
                    <a:pt x="332" y="78"/>
                    <a:pt x="332" y="82"/>
                    <a:pt x="334" y="83"/>
                  </a:cubicBezTo>
                  <a:cubicBezTo>
                    <a:pt x="338" y="86"/>
                    <a:pt x="335" y="80"/>
                    <a:pt x="335" y="79"/>
                  </a:cubicBezTo>
                  <a:cubicBezTo>
                    <a:pt x="334" y="78"/>
                    <a:pt x="334" y="77"/>
                    <a:pt x="334" y="76"/>
                  </a:cubicBezTo>
                  <a:cubicBezTo>
                    <a:pt x="334" y="75"/>
                    <a:pt x="333" y="75"/>
                    <a:pt x="333" y="74"/>
                  </a:cubicBezTo>
                  <a:cubicBezTo>
                    <a:pt x="332" y="70"/>
                    <a:pt x="334" y="68"/>
                    <a:pt x="335" y="72"/>
                  </a:cubicBezTo>
                  <a:cubicBezTo>
                    <a:pt x="336" y="72"/>
                    <a:pt x="336" y="69"/>
                    <a:pt x="335" y="68"/>
                  </a:cubicBezTo>
                  <a:cubicBezTo>
                    <a:pt x="335" y="68"/>
                    <a:pt x="336" y="68"/>
                    <a:pt x="334" y="67"/>
                  </a:cubicBezTo>
                  <a:cubicBezTo>
                    <a:pt x="334" y="67"/>
                    <a:pt x="333" y="68"/>
                    <a:pt x="332" y="68"/>
                  </a:cubicBezTo>
                  <a:cubicBezTo>
                    <a:pt x="332" y="68"/>
                    <a:pt x="331" y="67"/>
                    <a:pt x="330" y="67"/>
                  </a:cubicBezTo>
                  <a:cubicBezTo>
                    <a:pt x="330" y="66"/>
                    <a:pt x="331" y="66"/>
                    <a:pt x="332" y="66"/>
                  </a:cubicBezTo>
                  <a:cubicBezTo>
                    <a:pt x="333" y="65"/>
                    <a:pt x="334" y="65"/>
                    <a:pt x="335" y="64"/>
                  </a:cubicBezTo>
                  <a:cubicBezTo>
                    <a:pt x="335" y="64"/>
                    <a:pt x="336" y="62"/>
                    <a:pt x="336" y="62"/>
                  </a:cubicBezTo>
                  <a:cubicBezTo>
                    <a:pt x="334" y="62"/>
                    <a:pt x="333" y="65"/>
                    <a:pt x="331" y="63"/>
                  </a:cubicBezTo>
                  <a:cubicBezTo>
                    <a:pt x="330" y="64"/>
                    <a:pt x="330" y="65"/>
                    <a:pt x="329" y="65"/>
                  </a:cubicBezTo>
                  <a:cubicBezTo>
                    <a:pt x="328" y="65"/>
                    <a:pt x="328" y="64"/>
                    <a:pt x="327" y="64"/>
                  </a:cubicBezTo>
                  <a:cubicBezTo>
                    <a:pt x="326" y="63"/>
                    <a:pt x="325" y="63"/>
                    <a:pt x="324" y="62"/>
                  </a:cubicBezTo>
                  <a:cubicBezTo>
                    <a:pt x="323" y="61"/>
                    <a:pt x="325" y="60"/>
                    <a:pt x="324" y="59"/>
                  </a:cubicBezTo>
                  <a:cubicBezTo>
                    <a:pt x="323" y="58"/>
                    <a:pt x="318" y="59"/>
                    <a:pt x="319" y="56"/>
                  </a:cubicBezTo>
                  <a:cubicBezTo>
                    <a:pt x="320" y="53"/>
                    <a:pt x="324" y="53"/>
                    <a:pt x="324" y="57"/>
                  </a:cubicBezTo>
                  <a:cubicBezTo>
                    <a:pt x="326" y="55"/>
                    <a:pt x="323" y="52"/>
                    <a:pt x="325" y="50"/>
                  </a:cubicBezTo>
                  <a:cubicBezTo>
                    <a:pt x="326" y="51"/>
                    <a:pt x="326" y="54"/>
                    <a:pt x="327" y="54"/>
                  </a:cubicBezTo>
                  <a:cubicBezTo>
                    <a:pt x="328" y="51"/>
                    <a:pt x="328" y="49"/>
                    <a:pt x="328" y="47"/>
                  </a:cubicBezTo>
                  <a:cubicBezTo>
                    <a:pt x="331" y="46"/>
                    <a:pt x="330" y="51"/>
                    <a:pt x="330" y="52"/>
                  </a:cubicBezTo>
                  <a:cubicBezTo>
                    <a:pt x="329" y="56"/>
                    <a:pt x="329" y="58"/>
                    <a:pt x="331" y="60"/>
                  </a:cubicBezTo>
                  <a:cubicBezTo>
                    <a:pt x="332" y="60"/>
                    <a:pt x="332" y="57"/>
                    <a:pt x="332" y="57"/>
                  </a:cubicBezTo>
                  <a:cubicBezTo>
                    <a:pt x="331" y="55"/>
                    <a:pt x="331" y="54"/>
                    <a:pt x="332" y="52"/>
                  </a:cubicBezTo>
                  <a:cubicBezTo>
                    <a:pt x="333" y="50"/>
                    <a:pt x="333" y="50"/>
                    <a:pt x="334" y="51"/>
                  </a:cubicBezTo>
                  <a:cubicBezTo>
                    <a:pt x="334" y="51"/>
                    <a:pt x="334" y="52"/>
                    <a:pt x="334" y="52"/>
                  </a:cubicBezTo>
                  <a:cubicBezTo>
                    <a:pt x="335" y="52"/>
                    <a:pt x="335" y="51"/>
                    <a:pt x="336" y="51"/>
                  </a:cubicBezTo>
                  <a:cubicBezTo>
                    <a:pt x="336" y="52"/>
                    <a:pt x="336" y="57"/>
                    <a:pt x="337" y="54"/>
                  </a:cubicBezTo>
                  <a:cubicBezTo>
                    <a:pt x="337" y="53"/>
                    <a:pt x="337" y="53"/>
                    <a:pt x="337" y="52"/>
                  </a:cubicBezTo>
                  <a:cubicBezTo>
                    <a:pt x="338" y="52"/>
                    <a:pt x="339" y="52"/>
                    <a:pt x="339" y="53"/>
                  </a:cubicBezTo>
                  <a:cubicBezTo>
                    <a:pt x="340" y="54"/>
                    <a:pt x="339" y="58"/>
                    <a:pt x="339" y="59"/>
                  </a:cubicBezTo>
                  <a:cubicBezTo>
                    <a:pt x="339" y="61"/>
                    <a:pt x="343" y="62"/>
                    <a:pt x="345" y="62"/>
                  </a:cubicBezTo>
                  <a:cubicBezTo>
                    <a:pt x="346" y="60"/>
                    <a:pt x="343" y="60"/>
                    <a:pt x="343" y="60"/>
                  </a:cubicBezTo>
                  <a:cubicBezTo>
                    <a:pt x="341" y="59"/>
                    <a:pt x="341" y="57"/>
                    <a:pt x="342" y="56"/>
                  </a:cubicBezTo>
                  <a:cubicBezTo>
                    <a:pt x="342" y="54"/>
                    <a:pt x="343" y="53"/>
                    <a:pt x="344" y="55"/>
                  </a:cubicBezTo>
                  <a:cubicBezTo>
                    <a:pt x="345" y="55"/>
                    <a:pt x="345" y="56"/>
                    <a:pt x="345" y="56"/>
                  </a:cubicBezTo>
                  <a:cubicBezTo>
                    <a:pt x="346" y="57"/>
                    <a:pt x="348" y="57"/>
                    <a:pt x="348" y="57"/>
                  </a:cubicBezTo>
                  <a:cubicBezTo>
                    <a:pt x="350" y="57"/>
                    <a:pt x="352" y="56"/>
                    <a:pt x="352" y="58"/>
                  </a:cubicBezTo>
                  <a:cubicBezTo>
                    <a:pt x="353" y="60"/>
                    <a:pt x="350" y="61"/>
                    <a:pt x="349" y="62"/>
                  </a:cubicBezTo>
                  <a:cubicBezTo>
                    <a:pt x="347" y="63"/>
                    <a:pt x="339" y="63"/>
                    <a:pt x="340" y="66"/>
                  </a:cubicBezTo>
                  <a:cubicBezTo>
                    <a:pt x="341" y="66"/>
                    <a:pt x="342" y="65"/>
                    <a:pt x="344" y="65"/>
                  </a:cubicBezTo>
                  <a:cubicBezTo>
                    <a:pt x="345" y="65"/>
                    <a:pt x="346" y="65"/>
                    <a:pt x="347" y="65"/>
                  </a:cubicBezTo>
                  <a:cubicBezTo>
                    <a:pt x="349" y="64"/>
                    <a:pt x="351" y="63"/>
                    <a:pt x="353" y="61"/>
                  </a:cubicBezTo>
                  <a:cubicBezTo>
                    <a:pt x="354" y="62"/>
                    <a:pt x="353" y="65"/>
                    <a:pt x="354" y="66"/>
                  </a:cubicBezTo>
                  <a:cubicBezTo>
                    <a:pt x="354" y="67"/>
                    <a:pt x="355" y="67"/>
                    <a:pt x="356" y="67"/>
                  </a:cubicBezTo>
                  <a:cubicBezTo>
                    <a:pt x="356" y="68"/>
                    <a:pt x="356" y="68"/>
                    <a:pt x="356" y="69"/>
                  </a:cubicBezTo>
                  <a:cubicBezTo>
                    <a:pt x="356" y="71"/>
                    <a:pt x="356" y="71"/>
                    <a:pt x="357" y="70"/>
                  </a:cubicBezTo>
                  <a:cubicBezTo>
                    <a:pt x="358" y="70"/>
                    <a:pt x="359" y="69"/>
                    <a:pt x="359" y="69"/>
                  </a:cubicBezTo>
                  <a:cubicBezTo>
                    <a:pt x="360" y="69"/>
                    <a:pt x="359" y="70"/>
                    <a:pt x="360" y="70"/>
                  </a:cubicBezTo>
                  <a:cubicBezTo>
                    <a:pt x="361" y="71"/>
                    <a:pt x="360" y="71"/>
                    <a:pt x="361" y="71"/>
                  </a:cubicBezTo>
                  <a:cubicBezTo>
                    <a:pt x="362" y="70"/>
                    <a:pt x="363" y="70"/>
                    <a:pt x="363" y="69"/>
                  </a:cubicBezTo>
                  <a:cubicBezTo>
                    <a:pt x="364" y="67"/>
                    <a:pt x="363" y="67"/>
                    <a:pt x="361" y="67"/>
                  </a:cubicBezTo>
                  <a:cubicBezTo>
                    <a:pt x="360" y="66"/>
                    <a:pt x="358" y="65"/>
                    <a:pt x="357" y="64"/>
                  </a:cubicBezTo>
                  <a:cubicBezTo>
                    <a:pt x="357" y="62"/>
                    <a:pt x="360" y="62"/>
                    <a:pt x="361" y="62"/>
                  </a:cubicBezTo>
                  <a:cubicBezTo>
                    <a:pt x="361" y="60"/>
                    <a:pt x="359" y="59"/>
                    <a:pt x="362" y="58"/>
                  </a:cubicBezTo>
                  <a:cubicBezTo>
                    <a:pt x="362" y="56"/>
                    <a:pt x="360" y="58"/>
                    <a:pt x="359" y="57"/>
                  </a:cubicBezTo>
                  <a:cubicBezTo>
                    <a:pt x="357" y="56"/>
                    <a:pt x="359" y="56"/>
                    <a:pt x="360" y="56"/>
                  </a:cubicBezTo>
                  <a:cubicBezTo>
                    <a:pt x="361" y="56"/>
                    <a:pt x="364" y="56"/>
                    <a:pt x="363" y="54"/>
                  </a:cubicBezTo>
                  <a:cubicBezTo>
                    <a:pt x="363" y="54"/>
                    <a:pt x="360" y="54"/>
                    <a:pt x="360" y="54"/>
                  </a:cubicBezTo>
                  <a:cubicBezTo>
                    <a:pt x="359" y="54"/>
                    <a:pt x="359" y="53"/>
                    <a:pt x="359" y="53"/>
                  </a:cubicBezTo>
                  <a:cubicBezTo>
                    <a:pt x="360" y="52"/>
                    <a:pt x="362" y="52"/>
                    <a:pt x="363" y="52"/>
                  </a:cubicBezTo>
                  <a:cubicBezTo>
                    <a:pt x="366" y="52"/>
                    <a:pt x="364" y="51"/>
                    <a:pt x="364" y="50"/>
                  </a:cubicBezTo>
                  <a:cubicBezTo>
                    <a:pt x="363" y="48"/>
                    <a:pt x="365" y="46"/>
                    <a:pt x="366" y="45"/>
                  </a:cubicBezTo>
                  <a:cubicBezTo>
                    <a:pt x="368" y="43"/>
                    <a:pt x="369" y="41"/>
                    <a:pt x="370" y="41"/>
                  </a:cubicBezTo>
                  <a:cubicBezTo>
                    <a:pt x="372" y="40"/>
                    <a:pt x="374" y="40"/>
                    <a:pt x="376" y="40"/>
                  </a:cubicBezTo>
                  <a:cubicBezTo>
                    <a:pt x="377" y="41"/>
                    <a:pt x="380" y="43"/>
                    <a:pt x="380" y="42"/>
                  </a:cubicBezTo>
                  <a:cubicBezTo>
                    <a:pt x="381" y="41"/>
                    <a:pt x="378" y="39"/>
                    <a:pt x="378" y="39"/>
                  </a:cubicBezTo>
                  <a:cubicBezTo>
                    <a:pt x="377" y="38"/>
                    <a:pt x="375" y="38"/>
                    <a:pt x="375" y="37"/>
                  </a:cubicBezTo>
                  <a:cubicBezTo>
                    <a:pt x="375" y="36"/>
                    <a:pt x="377" y="36"/>
                    <a:pt x="377" y="35"/>
                  </a:cubicBezTo>
                  <a:cubicBezTo>
                    <a:pt x="379" y="34"/>
                    <a:pt x="378" y="32"/>
                    <a:pt x="379" y="30"/>
                  </a:cubicBezTo>
                  <a:cubicBezTo>
                    <a:pt x="380" y="28"/>
                    <a:pt x="382" y="27"/>
                    <a:pt x="383" y="28"/>
                  </a:cubicBezTo>
                  <a:cubicBezTo>
                    <a:pt x="384" y="29"/>
                    <a:pt x="384" y="31"/>
                    <a:pt x="386" y="32"/>
                  </a:cubicBezTo>
                  <a:cubicBezTo>
                    <a:pt x="387" y="34"/>
                    <a:pt x="388" y="32"/>
                    <a:pt x="388" y="31"/>
                  </a:cubicBezTo>
                  <a:cubicBezTo>
                    <a:pt x="387" y="29"/>
                    <a:pt x="386" y="28"/>
                    <a:pt x="385" y="27"/>
                  </a:cubicBezTo>
                  <a:cubicBezTo>
                    <a:pt x="383" y="25"/>
                    <a:pt x="382" y="25"/>
                    <a:pt x="380" y="24"/>
                  </a:cubicBezTo>
                  <a:cubicBezTo>
                    <a:pt x="378" y="24"/>
                    <a:pt x="378" y="23"/>
                    <a:pt x="378" y="21"/>
                  </a:cubicBezTo>
                  <a:cubicBezTo>
                    <a:pt x="378" y="20"/>
                    <a:pt x="378" y="20"/>
                    <a:pt x="379" y="19"/>
                  </a:cubicBezTo>
                  <a:cubicBezTo>
                    <a:pt x="379" y="19"/>
                    <a:pt x="381" y="18"/>
                    <a:pt x="382" y="18"/>
                  </a:cubicBezTo>
                  <a:cubicBezTo>
                    <a:pt x="382" y="19"/>
                    <a:pt x="382" y="19"/>
                    <a:pt x="382" y="20"/>
                  </a:cubicBezTo>
                  <a:cubicBezTo>
                    <a:pt x="383" y="21"/>
                    <a:pt x="383" y="21"/>
                    <a:pt x="384" y="21"/>
                  </a:cubicBezTo>
                  <a:cubicBezTo>
                    <a:pt x="384" y="22"/>
                    <a:pt x="385" y="24"/>
                    <a:pt x="386" y="23"/>
                  </a:cubicBezTo>
                  <a:cubicBezTo>
                    <a:pt x="386" y="22"/>
                    <a:pt x="384" y="17"/>
                    <a:pt x="387" y="18"/>
                  </a:cubicBezTo>
                  <a:cubicBezTo>
                    <a:pt x="387" y="17"/>
                    <a:pt x="386" y="17"/>
                    <a:pt x="385" y="16"/>
                  </a:cubicBezTo>
                  <a:cubicBezTo>
                    <a:pt x="384" y="16"/>
                    <a:pt x="384" y="14"/>
                    <a:pt x="384" y="13"/>
                  </a:cubicBezTo>
                  <a:cubicBezTo>
                    <a:pt x="385" y="12"/>
                    <a:pt x="387" y="11"/>
                    <a:pt x="388" y="11"/>
                  </a:cubicBezTo>
                  <a:cubicBezTo>
                    <a:pt x="390" y="12"/>
                    <a:pt x="389" y="14"/>
                    <a:pt x="389" y="16"/>
                  </a:cubicBezTo>
                  <a:cubicBezTo>
                    <a:pt x="393" y="18"/>
                    <a:pt x="391" y="12"/>
                    <a:pt x="393" y="11"/>
                  </a:cubicBezTo>
                  <a:cubicBezTo>
                    <a:pt x="393" y="12"/>
                    <a:pt x="394" y="14"/>
                    <a:pt x="393" y="15"/>
                  </a:cubicBezTo>
                  <a:cubicBezTo>
                    <a:pt x="393" y="17"/>
                    <a:pt x="392" y="18"/>
                    <a:pt x="393" y="19"/>
                  </a:cubicBezTo>
                  <a:cubicBezTo>
                    <a:pt x="394" y="18"/>
                    <a:pt x="394" y="15"/>
                    <a:pt x="396" y="16"/>
                  </a:cubicBezTo>
                  <a:cubicBezTo>
                    <a:pt x="396" y="16"/>
                    <a:pt x="398" y="18"/>
                    <a:pt x="398" y="19"/>
                  </a:cubicBezTo>
                  <a:cubicBezTo>
                    <a:pt x="398" y="20"/>
                    <a:pt x="397" y="24"/>
                    <a:pt x="399" y="22"/>
                  </a:cubicBezTo>
                  <a:cubicBezTo>
                    <a:pt x="400" y="22"/>
                    <a:pt x="400" y="18"/>
                    <a:pt x="400" y="17"/>
                  </a:cubicBezTo>
                  <a:cubicBezTo>
                    <a:pt x="400" y="16"/>
                    <a:pt x="399" y="12"/>
                    <a:pt x="400" y="12"/>
                  </a:cubicBezTo>
                  <a:cubicBezTo>
                    <a:pt x="401" y="12"/>
                    <a:pt x="402" y="16"/>
                    <a:pt x="403" y="17"/>
                  </a:cubicBezTo>
                  <a:cubicBezTo>
                    <a:pt x="403" y="19"/>
                    <a:pt x="402" y="19"/>
                    <a:pt x="404" y="17"/>
                  </a:cubicBezTo>
                  <a:cubicBezTo>
                    <a:pt x="405" y="16"/>
                    <a:pt x="406" y="16"/>
                    <a:pt x="407" y="18"/>
                  </a:cubicBezTo>
                  <a:cubicBezTo>
                    <a:pt x="408" y="18"/>
                    <a:pt x="408" y="16"/>
                    <a:pt x="410" y="16"/>
                  </a:cubicBezTo>
                  <a:cubicBezTo>
                    <a:pt x="411" y="17"/>
                    <a:pt x="411" y="18"/>
                    <a:pt x="411" y="19"/>
                  </a:cubicBezTo>
                  <a:cubicBezTo>
                    <a:pt x="410" y="20"/>
                    <a:pt x="409" y="22"/>
                    <a:pt x="409" y="22"/>
                  </a:cubicBezTo>
                  <a:cubicBezTo>
                    <a:pt x="408" y="23"/>
                    <a:pt x="406" y="24"/>
                    <a:pt x="406" y="24"/>
                  </a:cubicBezTo>
                  <a:cubicBezTo>
                    <a:pt x="405" y="25"/>
                    <a:pt x="405" y="26"/>
                    <a:pt x="405" y="28"/>
                  </a:cubicBezTo>
                  <a:cubicBezTo>
                    <a:pt x="404" y="29"/>
                    <a:pt x="403" y="29"/>
                    <a:pt x="402" y="30"/>
                  </a:cubicBezTo>
                  <a:cubicBezTo>
                    <a:pt x="401" y="31"/>
                    <a:pt x="400" y="32"/>
                    <a:pt x="399" y="33"/>
                  </a:cubicBezTo>
                  <a:cubicBezTo>
                    <a:pt x="398" y="35"/>
                    <a:pt x="396" y="36"/>
                    <a:pt x="395" y="38"/>
                  </a:cubicBezTo>
                  <a:cubicBezTo>
                    <a:pt x="397" y="39"/>
                    <a:pt x="397" y="37"/>
                    <a:pt x="397" y="40"/>
                  </a:cubicBezTo>
                  <a:cubicBezTo>
                    <a:pt x="398" y="42"/>
                    <a:pt x="398" y="44"/>
                    <a:pt x="398" y="46"/>
                  </a:cubicBezTo>
                  <a:cubicBezTo>
                    <a:pt x="397" y="46"/>
                    <a:pt x="395" y="47"/>
                    <a:pt x="395" y="49"/>
                  </a:cubicBezTo>
                  <a:cubicBezTo>
                    <a:pt x="395" y="50"/>
                    <a:pt x="396" y="50"/>
                    <a:pt x="396" y="51"/>
                  </a:cubicBezTo>
                  <a:cubicBezTo>
                    <a:pt x="396" y="52"/>
                    <a:pt x="395" y="52"/>
                    <a:pt x="395" y="53"/>
                  </a:cubicBezTo>
                  <a:cubicBezTo>
                    <a:pt x="393" y="54"/>
                    <a:pt x="393" y="55"/>
                    <a:pt x="392" y="57"/>
                  </a:cubicBezTo>
                  <a:cubicBezTo>
                    <a:pt x="392" y="58"/>
                    <a:pt x="390" y="64"/>
                    <a:pt x="393" y="65"/>
                  </a:cubicBezTo>
                  <a:cubicBezTo>
                    <a:pt x="395" y="65"/>
                    <a:pt x="392" y="60"/>
                    <a:pt x="394" y="60"/>
                  </a:cubicBezTo>
                  <a:cubicBezTo>
                    <a:pt x="395" y="61"/>
                    <a:pt x="395" y="65"/>
                    <a:pt x="397" y="64"/>
                  </a:cubicBezTo>
                  <a:cubicBezTo>
                    <a:pt x="398" y="63"/>
                    <a:pt x="398" y="61"/>
                    <a:pt x="398" y="60"/>
                  </a:cubicBezTo>
                  <a:cubicBezTo>
                    <a:pt x="399" y="57"/>
                    <a:pt x="401" y="56"/>
                    <a:pt x="402" y="54"/>
                  </a:cubicBezTo>
                  <a:cubicBezTo>
                    <a:pt x="402" y="53"/>
                    <a:pt x="403" y="52"/>
                    <a:pt x="403" y="51"/>
                  </a:cubicBezTo>
                  <a:cubicBezTo>
                    <a:pt x="403" y="50"/>
                    <a:pt x="402" y="50"/>
                    <a:pt x="402" y="50"/>
                  </a:cubicBezTo>
                  <a:cubicBezTo>
                    <a:pt x="400" y="47"/>
                    <a:pt x="406" y="43"/>
                    <a:pt x="407" y="41"/>
                  </a:cubicBezTo>
                  <a:cubicBezTo>
                    <a:pt x="411" y="37"/>
                    <a:pt x="412" y="33"/>
                    <a:pt x="413" y="29"/>
                  </a:cubicBezTo>
                  <a:cubicBezTo>
                    <a:pt x="414" y="27"/>
                    <a:pt x="416" y="25"/>
                    <a:pt x="417" y="23"/>
                  </a:cubicBezTo>
                  <a:cubicBezTo>
                    <a:pt x="417" y="21"/>
                    <a:pt x="418" y="19"/>
                    <a:pt x="420" y="18"/>
                  </a:cubicBezTo>
                  <a:cubicBezTo>
                    <a:pt x="421" y="16"/>
                    <a:pt x="426" y="10"/>
                    <a:pt x="427" y="15"/>
                  </a:cubicBezTo>
                  <a:cubicBezTo>
                    <a:pt x="427" y="17"/>
                    <a:pt x="426" y="18"/>
                    <a:pt x="426" y="20"/>
                  </a:cubicBezTo>
                  <a:cubicBezTo>
                    <a:pt x="426" y="21"/>
                    <a:pt x="426" y="21"/>
                    <a:pt x="426" y="23"/>
                  </a:cubicBezTo>
                  <a:cubicBezTo>
                    <a:pt x="426" y="25"/>
                    <a:pt x="426" y="27"/>
                    <a:pt x="424" y="28"/>
                  </a:cubicBezTo>
                  <a:cubicBezTo>
                    <a:pt x="424" y="29"/>
                    <a:pt x="420" y="31"/>
                    <a:pt x="420" y="31"/>
                  </a:cubicBezTo>
                  <a:cubicBezTo>
                    <a:pt x="421" y="33"/>
                    <a:pt x="424" y="30"/>
                    <a:pt x="425" y="31"/>
                  </a:cubicBezTo>
                  <a:cubicBezTo>
                    <a:pt x="425" y="31"/>
                    <a:pt x="425" y="36"/>
                    <a:pt x="424" y="37"/>
                  </a:cubicBezTo>
                  <a:cubicBezTo>
                    <a:pt x="424" y="39"/>
                    <a:pt x="423" y="41"/>
                    <a:pt x="422" y="43"/>
                  </a:cubicBezTo>
                  <a:cubicBezTo>
                    <a:pt x="422" y="44"/>
                    <a:pt x="422" y="47"/>
                    <a:pt x="422" y="48"/>
                  </a:cubicBezTo>
                  <a:cubicBezTo>
                    <a:pt x="423" y="49"/>
                    <a:pt x="423" y="48"/>
                    <a:pt x="424" y="47"/>
                  </a:cubicBezTo>
                  <a:cubicBezTo>
                    <a:pt x="424" y="47"/>
                    <a:pt x="424" y="46"/>
                    <a:pt x="425" y="45"/>
                  </a:cubicBezTo>
                  <a:cubicBezTo>
                    <a:pt x="425" y="44"/>
                    <a:pt x="426" y="45"/>
                    <a:pt x="426" y="44"/>
                  </a:cubicBezTo>
                  <a:cubicBezTo>
                    <a:pt x="427" y="44"/>
                    <a:pt x="427" y="44"/>
                    <a:pt x="427" y="44"/>
                  </a:cubicBezTo>
                  <a:cubicBezTo>
                    <a:pt x="427" y="43"/>
                    <a:pt x="428" y="43"/>
                    <a:pt x="428" y="42"/>
                  </a:cubicBezTo>
                  <a:cubicBezTo>
                    <a:pt x="428" y="41"/>
                    <a:pt x="428" y="41"/>
                    <a:pt x="430" y="41"/>
                  </a:cubicBezTo>
                  <a:cubicBezTo>
                    <a:pt x="431" y="41"/>
                    <a:pt x="432" y="43"/>
                    <a:pt x="434" y="42"/>
                  </a:cubicBezTo>
                  <a:cubicBezTo>
                    <a:pt x="433" y="41"/>
                    <a:pt x="432" y="39"/>
                    <a:pt x="432" y="37"/>
                  </a:cubicBezTo>
                  <a:cubicBezTo>
                    <a:pt x="431" y="35"/>
                    <a:pt x="432" y="33"/>
                    <a:pt x="434" y="34"/>
                  </a:cubicBezTo>
                  <a:cubicBezTo>
                    <a:pt x="434" y="34"/>
                    <a:pt x="438" y="37"/>
                    <a:pt x="437" y="34"/>
                  </a:cubicBezTo>
                  <a:cubicBezTo>
                    <a:pt x="437" y="33"/>
                    <a:pt x="435" y="33"/>
                    <a:pt x="435" y="32"/>
                  </a:cubicBezTo>
                  <a:cubicBezTo>
                    <a:pt x="434" y="31"/>
                    <a:pt x="435" y="31"/>
                    <a:pt x="435" y="30"/>
                  </a:cubicBezTo>
                  <a:cubicBezTo>
                    <a:pt x="435" y="29"/>
                    <a:pt x="435" y="29"/>
                    <a:pt x="435" y="29"/>
                  </a:cubicBezTo>
                  <a:cubicBezTo>
                    <a:pt x="434" y="28"/>
                    <a:pt x="434" y="28"/>
                    <a:pt x="434" y="28"/>
                  </a:cubicBezTo>
                  <a:cubicBezTo>
                    <a:pt x="433" y="26"/>
                    <a:pt x="434" y="26"/>
                    <a:pt x="435" y="25"/>
                  </a:cubicBezTo>
                  <a:cubicBezTo>
                    <a:pt x="437" y="25"/>
                    <a:pt x="438" y="26"/>
                    <a:pt x="438" y="24"/>
                  </a:cubicBezTo>
                  <a:cubicBezTo>
                    <a:pt x="438" y="24"/>
                    <a:pt x="438" y="23"/>
                    <a:pt x="438" y="23"/>
                  </a:cubicBezTo>
                  <a:cubicBezTo>
                    <a:pt x="438" y="22"/>
                    <a:pt x="438" y="21"/>
                    <a:pt x="439" y="21"/>
                  </a:cubicBezTo>
                  <a:cubicBezTo>
                    <a:pt x="441" y="20"/>
                    <a:pt x="443" y="23"/>
                    <a:pt x="444" y="22"/>
                  </a:cubicBezTo>
                  <a:cubicBezTo>
                    <a:pt x="443" y="21"/>
                    <a:pt x="443" y="22"/>
                    <a:pt x="442" y="21"/>
                  </a:cubicBezTo>
                  <a:cubicBezTo>
                    <a:pt x="442" y="21"/>
                    <a:pt x="442" y="20"/>
                    <a:pt x="442" y="19"/>
                  </a:cubicBezTo>
                  <a:cubicBezTo>
                    <a:pt x="442" y="19"/>
                    <a:pt x="440" y="17"/>
                    <a:pt x="440" y="16"/>
                  </a:cubicBezTo>
                  <a:cubicBezTo>
                    <a:pt x="438" y="16"/>
                    <a:pt x="438" y="17"/>
                    <a:pt x="436" y="16"/>
                  </a:cubicBezTo>
                  <a:cubicBezTo>
                    <a:pt x="435" y="15"/>
                    <a:pt x="434" y="14"/>
                    <a:pt x="435" y="13"/>
                  </a:cubicBezTo>
                  <a:cubicBezTo>
                    <a:pt x="436" y="11"/>
                    <a:pt x="440" y="15"/>
                    <a:pt x="438" y="12"/>
                  </a:cubicBezTo>
                  <a:cubicBezTo>
                    <a:pt x="437" y="11"/>
                    <a:pt x="436" y="10"/>
                    <a:pt x="437" y="9"/>
                  </a:cubicBezTo>
                  <a:cubicBezTo>
                    <a:pt x="438" y="8"/>
                    <a:pt x="439" y="9"/>
                    <a:pt x="440" y="9"/>
                  </a:cubicBezTo>
                  <a:cubicBezTo>
                    <a:pt x="440" y="9"/>
                    <a:pt x="441" y="9"/>
                    <a:pt x="441" y="9"/>
                  </a:cubicBezTo>
                  <a:cubicBezTo>
                    <a:pt x="441" y="10"/>
                    <a:pt x="441" y="11"/>
                    <a:pt x="441" y="11"/>
                  </a:cubicBezTo>
                  <a:cubicBezTo>
                    <a:pt x="442" y="12"/>
                    <a:pt x="443" y="12"/>
                    <a:pt x="444" y="11"/>
                  </a:cubicBezTo>
                  <a:cubicBezTo>
                    <a:pt x="444" y="9"/>
                    <a:pt x="442" y="8"/>
                    <a:pt x="442" y="7"/>
                  </a:cubicBezTo>
                  <a:cubicBezTo>
                    <a:pt x="442" y="5"/>
                    <a:pt x="443" y="6"/>
                    <a:pt x="444" y="4"/>
                  </a:cubicBezTo>
                  <a:cubicBezTo>
                    <a:pt x="445" y="4"/>
                    <a:pt x="444" y="3"/>
                    <a:pt x="445" y="3"/>
                  </a:cubicBezTo>
                  <a:cubicBezTo>
                    <a:pt x="445" y="3"/>
                    <a:pt x="447" y="6"/>
                    <a:pt x="447" y="6"/>
                  </a:cubicBezTo>
                  <a:cubicBezTo>
                    <a:pt x="447" y="6"/>
                    <a:pt x="448" y="6"/>
                    <a:pt x="448" y="6"/>
                  </a:cubicBezTo>
                  <a:cubicBezTo>
                    <a:pt x="448" y="7"/>
                    <a:pt x="448" y="7"/>
                    <a:pt x="448" y="7"/>
                  </a:cubicBezTo>
                  <a:cubicBezTo>
                    <a:pt x="449" y="8"/>
                    <a:pt x="451" y="8"/>
                    <a:pt x="451" y="7"/>
                  </a:cubicBezTo>
                  <a:cubicBezTo>
                    <a:pt x="452" y="7"/>
                    <a:pt x="451" y="6"/>
                    <a:pt x="452" y="6"/>
                  </a:cubicBezTo>
                  <a:cubicBezTo>
                    <a:pt x="452" y="6"/>
                    <a:pt x="453" y="7"/>
                    <a:pt x="453" y="7"/>
                  </a:cubicBezTo>
                  <a:cubicBezTo>
                    <a:pt x="453" y="7"/>
                    <a:pt x="454" y="7"/>
                    <a:pt x="454" y="7"/>
                  </a:cubicBezTo>
                  <a:cubicBezTo>
                    <a:pt x="455" y="6"/>
                    <a:pt x="455" y="5"/>
                    <a:pt x="455" y="5"/>
                  </a:cubicBezTo>
                  <a:cubicBezTo>
                    <a:pt x="456" y="6"/>
                    <a:pt x="455" y="9"/>
                    <a:pt x="456" y="10"/>
                  </a:cubicBezTo>
                  <a:cubicBezTo>
                    <a:pt x="456" y="11"/>
                    <a:pt x="458" y="10"/>
                    <a:pt x="459" y="10"/>
                  </a:cubicBezTo>
                  <a:cubicBezTo>
                    <a:pt x="462" y="10"/>
                    <a:pt x="462" y="10"/>
                    <a:pt x="462" y="13"/>
                  </a:cubicBezTo>
                  <a:cubicBezTo>
                    <a:pt x="461" y="14"/>
                    <a:pt x="461" y="15"/>
                    <a:pt x="461" y="16"/>
                  </a:cubicBezTo>
                  <a:cubicBezTo>
                    <a:pt x="460" y="17"/>
                    <a:pt x="459" y="17"/>
                    <a:pt x="459" y="18"/>
                  </a:cubicBezTo>
                  <a:cubicBezTo>
                    <a:pt x="459" y="18"/>
                    <a:pt x="460" y="18"/>
                    <a:pt x="460" y="18"/>
                  </a:cubicBezTo>
                  <a:cubicBezTo>
                    <a:pt x="460" y="20"/>
                    <a:pt x="458" y="20"/>
                    <a:pt x="457" y="20"/>
                  </a:cubicBezTo>
                  <a:cubicBezTo>
                    <a:pt x="456" y="21"/>
                    <a:pt x="456" y="20"/>
                    <a:pt x="456" y="21"/>
                  </a:cubicBezTo>
                  <a:cubicBezTo>
                    <a:pt x="456" y="22"/>
                    <a:pt x="457" y="22"/>
                    <a:pt x="457" y="23"/>
                  </a:cubicBezTo>
                  <a:cubicBezTo>
                    <a:pt x="455" y="26"/>
                    <a:pt x="453" y="22"/>
                    <a:pt x="452" y="22"/>
                  </a:cubicBezTo>
                  <a:cubicBezTo>
                    <a:pt x="451" y="21"/>
                    <a:pt x="450" y="22"/>
                    <a:pt x="449" y="22"/>
                  </a:cubicBezTo>
                  <a:cubicBezTo>
                    <a:pt x="448" y="23"/>
                    <a:pt x="447" y="22"/>
                    <a:pt x="446" y="22"/>
                  </a:cubicBezTo>
                  <a:cubicBezTo>
                    <a:pt x="447" y="23"/>
                    <a:pt x="448" y="24"/>
                    <a:pt x="447" y="25"/>
                  </a:cubicBezTo>
                  <a:cubicBezTo>
                    <a:pt x="448" y="25"/>
                    <a:pt x="451" y="24"/>
                    <a:pt x="451" y="24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4" y="25"/>
                    <a:pt x="453" y="27"/>
                  </a:cubicBezTo>
                  <a:cubicBezTo>
                    <a:pt x="453" y="28"/>
                    <a:pt x="452" y="28"/>
                    <a:pt x="451" y="29"/>
                  </a:cubicBezTo>
                  <a:cubicBezTo>
                    <a:pt x="450" y="29"/>
                    <a:pt x="449" y="30"/>
                    <a:pt x="448" y="31"/>
                  </a:cubicBezTo>
                  <a:cubicBezTo>
                    <a:pt x="447" y="32"/>
                    <a:pt x="446" y="32"/>
                    <a:pt x="444" y="33"/>
                  </a:cubicBezTo>
                  <a:cubicBezTo>
                    <a:pt x="446" y="37"/>
                    <a:pt x="455" y="28"/>
                    <a:pt x="457" y="27"/>
                  </a:cubicBezTo>
                  <a:cubicBezTo>
                    <a:pt x="459" y="31"/>
                    <a:pt x="454" y="36"/>
                    <a:pt x="451" y="38"/>
                  </a:cubicBezTo>
                  <a:cubicBezTo>
                    <a:pt x="450" y="39"/>
                    <a:pt x="447" y="41"/>
                    <a:pt x="450" y="41"/>
                  </a:cubicBezTo>
                  <a:cubicBezTo>
                    <a:pt x="451" y="41"/>
                    <a:pt x="453" y="39"/>
                    <a:pt x="453" y="42"/>
                  </a:cubicBezTo>
                  <a:cubicBezTo>
                    <a:pt x="455" y="43"/>
                    <a:pt x="455" y="40"/>
                    <a:pt x="457" y="39"/>
                  </a:cubicBezTo>
                  <a:cubicBezTo>
                    <a:pt x="457" y="40"/>
                    <a:pt x="457" y="41"/>
                    <a:pt x="456" y="42"/>
                  </a:cubicBezTo>
                  <a:cubicBezTo>
                    <a:pt x="455" y="42"/>
                    <a:pt x="455" y="45"/>
                    <a:pt x="455" y="45"/>
                  </a:cubicBezTo>
                  <a:cubicBezTo>
                    <a:pt x="455" y="48"/>
                    <a:pt x="454" y="49"/>
                    <a:pt x="454" y="52"/>
                  </a:cubicBezTo>
                  <a:cubicBezTo>
                    <a:pt x="454" y="54"/>
                    <a:pt x="454" y="56"/>
                    <a:pt x="454" y="58"/>
                  </a:cubicBezTo>
                  <a:cubicBezTo>
                    <a:pt x="454" y="60"/>
                    <a:pt x="453" y="62"/>
                    <a:pt x="453" y="64"/>
                  </a:cubicBezTo>
                  <a:cubicBezTo>
                    <a:pt x="457" y="64"/>
                    <a:pt x="456" y="54"/>
                    <a:pt x="456" y="53"/>
                  </a:cubicBezTo>
                  <a:cubicBezTo>
                    <a:pt x="455" y="50"/>
                    <a:pt x="456" y="48"/>
                    <a:pt x="457" y="46"/>
                  </a:cubicBezTo>
                  <a:cubicBezTo>
                    <a:pt x="458" y="44"/>
                    <a:pt x="458" y="41"/>
                    <a:pt x="460" y="40"/>
                  </a:cubicBezTo>
                  <a:cubicBezTo>
                    <a:pt x="460" y="41"/>
                    <a:pt x="460" y="42"/>
                    <a:pt x="461" y="43"/>
                  </a:cubicBezTo>
                  <a:cubicBezTo>
                    <a:pt x="461" y="42"/>
                    <a:pt x="462" y="40"/>
                    <a:pt x="462" y="40"/>
                  </a:cubicBezTo>
                  <a:cubicBezTo>
                    <a:pt x="462" y="39"/>
                    <a:pt x="461" y="39"/>
                    <a:pt x="460" y="38"/>
                  </a:cubicBezTo>
                  <a:cubicBezTo>
                    <a:pt x="459" y="36"/>
                    <a:pt x="460" y="35"/>
                    <a:pt x="460" y="34"/>
                  </a:cubicBezTo>
                  <a:cubicBezTo>
                    <a:pt x="461" y="33"/>
                    <a:pt x="461" y="31"/>
                    <a:pt x="461" y="30"/>
                  </a:cubicBezTo>
                  <a:cubicBezTo>
                    <a:pt x="462" y="29"/>
                    <a:pt x="463" y="30"/>
                    <a:pt x="463" y="28"/>
                  </a:cubicBezTo>
                  <a:cubicBezTo>
                    <a:pt x="463" y="28"/>
                    <a:pt x="462" y="27"/>
                    <a:pt x="462" y="26"/>
                  </a:cubicBezTo>
                  <a:cubicBezTo>
                    <a:pt x="462" y="24"/>
                    <a:pt x="465" y="21"/>
                    <a:pt x="466" y="19"/>
                  </a:cubicBezTo>
                  <a:cubicBezTo>
                    <a:pt x="466" y="17"/>
                    <a:pt x="469" y="17"/>
                    <a:pt x="471" y="17"/>
                  </a:cubicBezTo>
                  <a:cubicBezTo>
                    <a:pt x="471" y="17"/>
                    <a:pt x="472" y="17"/>
                    <a:pt x="472" y="17"/>
                  </a:cubicBezTo>
                  <a:cubicBezTo>
                    <a:pt x="472" y="17"/>
                    <a:pt x="472" y="18"/>
                    <a:pt x="472" y="18"/>
                  </a:cubicBezTo>
                  <a:cubicBezTo>
                    <a:pt x="473" y="19"/>
                    <a:pt x="474" y="18"/>
                    <a:pt x="475" y="19"/>
                  </a:cubicBezTo>
                  <a:cubicBezTo>
                    <a:pt x="476" y="20"/>
                    <a:pt x="476" y="21"/>
                    <a:pt x="476" y="22"/>
                  </a:cubicBezTo>
                  <a:cubicBezTo>
                    <a:pt x="477" y="22"/>
                    <a:pt x="478" y="22"/>
                    <a:pt x="479" y="23"/>
                  </a:cubicBezTo>
                  <a:cubicBezTo>
                    <a:pt x="479" y="24"/>
                    <a:pt x="475" y="26"/>
                    <a:pt x="478" y="26"/>
                  </a:cubicBezTo>
                  <a:cubicBezTo>
                    <a:pt x="478" y="27"/>
                    <a:pt x="475" y="30"/>
                    <a:pt x="477" y="31"/>
                  </a:cubicBezTo>
                  <a:cubicBezTo>
                    <a:pt x="478" y="31"/>
                    <a:pt x="479" y="29"/>
                    <a:pt x="479" y="29"/>
                  </a:cubicBezTo>
                  <a:cubicBezTo>
                    <a:pt x="480" y="28"/>
                    <a:pt x="481" y="28"/>
                    <a:pt x="482" y="27"/>
                  </a:cubicBezTo>
                  <a:cubicBezTo>
                    <a:pt x="482" y="27"/>
                    <a:pt x="483" y="26"/>
                    <a:pt x="484" y="26"/>
                  </a:cubicBezTo>
                  <a:cubicBezTo>
                    <a:pt x="485" y="26"/>
                    <a:pt x="485" y="25"/>
                    <a:pt x="485" y="26"/>
                  </a:cubicBezTo>
                  <a:cubicBezTo>
                    <a:pt x="487" y="28"/>
                    <a:pt x="484" y="31"/>
                    <a:pt x="484" y="32"/>
                  </a:cubicBezTo>
                  <a:cubicBezTo>
                    <a:pt x="488" y="33"/>
                    <a:pt x="488" y="30"/>
                    <a:pt x="490" y="28"/>
                  </a:cubicBezTo>
                  <a:cubicBezTo>
                    <a:pt x="491" y="27"/>
                    <a:pt x="493" y="27"/>
                    <a:pt x="494" y="28"/>
                  </a:cubicBezTo>
                  <a:cubicBezTo>
                    <a:pt x="495" y="29"/>
                    <a:pt x="494" y="29"/>
                    <a:pt x="494" y="30"/>
                  </a:cubicBezTo>
                  <a:cubicBezTo>
                    <a:pt x="493" y="32"/>
                    <a:pt x="494" y="31"/>
                    <a:pt x="495" y="32"/>
                  </a:cubicBezTo>
                  <a:cubicBezTo>
                    <a:pt x="496" y="32"/>
                    <a:pt x="497" y="33"/>
                    <a:pt x="497" y="34"/>
                  </a:cubicBezTo>
                  <a:cubicBezTo>
                    <a:pt x="497" y="37"/>
                    <a:pt x="492" y="36"/>
                    <a:pt x="491" y="38"/>
                  </a:cubicBezTo>
                  <a:cubicBezTo>
                    <a:pt x="492" y="38"/>
                    <a:pt x="496" y="38"/>
                    <a:pt x="497" y="38"/>
                  </a:cubicBezTo>
                  <a:cubicBezTo>
                    <a:pt x="499" y="37"/>
                    <a:pt x="500" y="35"/>
                    <a:pt x="502" y="37"/>
                  </a:cubicBezTo>
                  <a:cubicBezTo>
                    <a:pt x="502" y="38"/>
                    <a:pt x="502" y="38"/>
                    <a:pt x="502" y="39"/>
                  </a:cubicBezTo>
                  <a:cubicBezTo>
                    <a:pt x="503" y="40"/>
                    <a:pt x="504" y="40"/>
                    <a:pt x="504" y="41"/>
                  </a:cubicBezTo>
                  <a:cubicBezTo>
                    <a:pt x="505" y="41"/>
                    <a:pt x="505" y="44"/>
                    <a:pt x="506" y="45"/>
                  </a:cubicBezTo>
                  <a:cubicBezTo>
                    <a:pt x="507" y="45"/>
                    <a:pt x="507" y="43"/>
                    <a:pt x="508" y="42"/>
                  </a:cubicBezTo>
                  <a:cubicBezTo>
                    <a:pt x="509" y="42"/>
                    <a:pt x="510" y="44"/>
                    <a:pt x="510" y="45"/>
                  </a:cubicBezTo>
                  <a:cubicBezTo>
                    <a:pt x="511" y="47"/>
                    <a:pt x="511" y="47"/>
                    <a:pt x="511" y="49"/>
                  </a:cubicBezTo>
                  <a:cubicBezTo>
                    <a:pt x="511" y="49"/>
                    <a:pt x="511" y="51"/>
                    <a:pt x="511" y="51"/>
                  </a:cubicBezTo>
                  <a:cubicBezTo>
                    <a:pt x="511" y="52"/>
                    <a:pt x="510" y="53"/>
                    <a:pt x="508" y="54"/>
                  </a:cubicBezTo>
                  <a:cubicBezTo>
                    <a:pt x="506" y="54"/>
                    <a:pt x="504" y="53"/>
                    <a:pt x="502" y="54"/>
                  </a:cubicBezTo>
                  <a:cubicBezTo>
                    <a:pt x="501" y="54"/>
                    <a:pt x="501" y="55"/>
                    <a:pt x="500" y="55"/>
                  </a:cubicBezTo>
                  <a:cubicBezTo>
                    <a:pt x="500" y="56"/>
                    <a:pt x="500" y="56"/>
                    <a:pt x="500" y="57"/>
                  </a:cubicBezTo>
                  <a:cubicBezTo>
                    <a:pt x="499" y="57"/>
                    <a:pt x="498" y="57"/>
                    <a:pt x="498" y="58"/>
                  </a:cubicBezTo>
                  <a:cubicBezTo>
                    <a:pt x="497" y="59"/>
                    <a:pt x="498" y="60"/>
                    <a:pt x="497" y="61"/>
                  </a:cubicBezTo>
                  <a:cubicBezTo>
                    <a:pt x="497" y="62"/>
                    <a:pt x="495" y="62"/>
                    <a:pt x="494" y="63"/>
                  </a:cubicBezTo>
                  <a:cubicBezTo>
                    <a:pt x="492" y="64"/>
                    <a:pt x="492" y="65"/>
                    <a:pt x="490" y="64"/>
                  </a:cubicBezTo>
                  <a:cubicBezTo>
                    <a:pt x="486" y="64"/>
                    <a:pt x="482" y="63"/>
                    <a:pt x="478" y="62"/>
                  </a:cubicBezTo>
                  <a:cubicBezTo>
                    <a:pt x="474" y="62"/>
                    <a:pt x="471" y="60"/>
                    <a:pt x="467" y="59"/>
                  </a:cubicBezTo>
                  <a:cubicBezTo>
                    <a:pt x="467" y="59"/>
                    <a:pt x="465" y="57"/>
                    <a:pt x="464" y="58"/>
                  </a:cubicBezTo>
                  <a:cubicBezTo>
                    <a:pt x="462" y="59"/>
                    <a:pt x="465" y="59"/>
                    <a:pt x="465" y="60"/>
                  </a:cubicBezTo>
                  <a:cubicBezTo>
                    <a:pt x="465" y="61"/>
                    <a:pt x="463" y="62"/>
                    <a:pt x="464" y="63"/>
                  </a:cubicBezTo>
                  <a:cubicBezTo>
                    <a:pt x="464" y="64"/>
                    <a:pt x="466" y="62"/>
                    <a:pt x="467" y="63"/>
                  </a:cubicBezTo>
                  <a:cubicBezTo>
                    <a:pt x="468" y="63"/>
                    <a:pt x="468" y="64"/>
                    <a:pt x="468" y="64"/>
                  </a:cubicBezTo>
                  <a:cubicBezTo>
                    <a:pt x="468" y="64"/>
                    <a:pt x="470" y="65"/>
                    <a:pt x="470" y="65"/>
                  </a:cubicBezTo>
                  <a:cubicBezTo>
                    <a:pt x="471" y="66"/>
                    <a:pt x="475" y="65"/>
                    <a:pt x="474" y="67"/>
                  </a:cubicBezTo>
                  <a:cubicBezTo>
                    <a:pt x="475" y="68"/>
                    <a:pt x="476" y="68"/>
                    <a:pt x="478" y="68"/>
                  </a:cubicBezTo>
                  <a:cubicBezTo>
                    <a:pt x="479" y="68"/>
                    <a:pt x="479" y="69"/>
                    <a:pt x="480" y="69"/>
                  </a:cubicBezTo>
                  <a:cubicBezTo>
                    <a:pt x="483" y="70"/>
                    <a:pt x="485" y="70"/>
                    <a:pt x="482" y="72"/>
                  </a:cubicBezTo>
                  <a:cubicBezTo>
                    <a:pt x="481" y="73"/>
                    <a:pt x="478" y="74"/>
                    <a:pt x="478" y="76"/>
                  </a:cubicBezTo>
                  <a:cubicBezTo>
                    <a:pt x="478" y="78"/>
                    <a:pt x="482" y="74"/>
                    <a:pt x="483" y="74"/>
                  </a:cubicBezTo>
                  <a:cubicBezTo>
                    <a:pt x="483" y="75"/>
                    <a:pt x="484" y="74"/>
                    <a:pt x="485" y="74"/>
                  </a:cubicBezTo>
                  <a:cubicBezTo>
                    <a:pt x="486" y="76"/>
                    <a:pt x="485" y="78"/>
                    <a:pt x="484" y="80"/>
                  </a:cubicBezTo>
                  <a:cubicBezTo>
                    <a:pt x="483" y="81"/>
                    <a:pt x="483" y="83"/>
                    <a:pt x="483" y="84"/>
                  </a:cubicBezTo>
                  <a:cubicBezTo>
                    <a:pt x="482" y="84"/>
                    <a:pt x="481" y="86"/>
                    <a:pt x="481" y="87"/>
                  </a:cubicBezTo>
                  <a:cubicBezTo>
                    <a:pt x="483" y="87"/>
                    <a:pt x="483" y="85"/>
                    <a:pt x="484" y="85"/>
                  </a:cubicBezTo>
                  <a:cubicBezTo>
                    <a:pt x="486" y="83"/>
                    <a:pt x="486" y="84"/>
                    <a:pt x="488" y="84"/>
                  </a:cubicBezTo>
                  <a:cubicBezTo>
                    <a:pt x="489" y="84"/>
                    <a:pt x="490" y="83"/>
                    <a:pt x="490" y="83"/>
                  </a:cubicBezTo>
                  <a:cubicBezTo>
                    <a:pt x="491" y="84"/>
                    <a:pt x="490" y="85"/>
                    <a:pt x="490" y="86"/>
                  </a:cubicBezTo>
                  <a:cubicBezTo>
                    <a:pt x="491" y="86"/>
                    <a:pt x="491" y="84"/>
                    <a:pt x="492" y="85"/>
                  </a:cubicBezTo>
                  <a:cubicBezTo>
                    <a:pt x="493" y="85"/>
                    <a:pt x="493" y="86"/>
                    <a:pt x="495" y="86"/>
                  </a:cubicBezTo>
                  <a:cubicBezTo>
                    <a:pt x="495" y="85"/>
                    <a:pt x="493" y="84"/>
                    <a:pt x="494" y="83"/>
                  </a:cubicBezTo>
                  <a:cubicBezTo>
                    <a:pt x="494" y="82"/>
                    <a:pt x="495" y="82"/>
                    <a:pt x="495" y="81"/>
                  </a:cubicBezTo>
                  <a:cubicBezTo>
                    <a:pt x="495" y="81"/>
                    <a:pt x="494" y="80"/>
                    <a:pt x="494" y="79"/>
                  </a:cubicBezTo>
                  <a:cubicBezTo>
                    <a:pt x="494" y="78"/>
                    <a:pt x="494" y="76"/>
                    <a:pt x="494" y="76"/>
                  </a:cubicBezTo>
                  <a:cubicBezTo>
                    <a:pt x="495" y="76"/>
                    <a:pt x="495" y="76"/>
                    <a:pt x="496" y="76"/>
                  </a:cubicBezTo>
                  <a:cubicBezTo>
                    <a:pt x="497" y="77"/>
                    <a:pt x="496" y="77"/>
                    <a:pt x="496" y="77"/>
                  </a:cubicBezTo>
                  <a:cubicBezTo>
                    <a:pt x="496" y="78"/>
                    <a:pt x="497" y="78"/>
                    <a:pt x="497" y="78"/>
                  </a:cubicBezTo>
                  <a:cubicBezTo>
                    <a:pt x="497" y="79"/>
                    <a:pt x="497" y="78"/>
                    <a:pt x="497" y="78"/>
                  </a:cubicBezTo>
                  <a:cubicBezTo>
                    <a:pt x="498" y="80"/>
                    <a:pt x="497" y="83"/>
                    <a:pt x="498" y="85"/>
                  </a:cubicBezTo>
                  <a:cubicBezTo>
                    <a:pt x="498" y="87"/>
                    <a:pt x="499" y="88"/>
                    <a:pt x="500" y="85"/>
                  </a:cubicBezTo>
                  <a:cubicBezTo>
                    <a:pt x="500" y="83"/>
                    <a:pt x="499" y="81"/>
                    <a:pt x="500" y="79"/>
                  </a:cubicBezTo>
                  <a:cubicBezTo>
                    <a:pt x="503" y="79"/>
                    <a:pt x="504" y="80"/>
                    <a:pt x="504" y="82"/>
                  </a:cubicBezTo>
                  <a:cubicBezTo>
                    <a:pt x="505" y="82"/>
                    <a:pt x="506" y="80"/>
                    <a:pt x="507" y="80"/>
                  </a:cubicBezTo>
                  <a:cubicBezTo>
                    <a:pt x="507" y="83"/>
                    <a:pt x="508" y="86"/>
                    <a:pt x="509" y="89"/>
                  </a:cubicBezTo>
                  <a:cubicBezTo>
                    <a:pt x="509" y="91"/>
                    <a:pt x="510" y="94"/>
                    <a:pt x="507" y="95"/>
                  </a:cubicBezTo>
                  <a:cubicBezTo>
                    <a:pt x="506" y="96"/>
                    <a:pt x="504" y="96"/>
                    <a:pt x="502" y="95"/>
                  </a:cubicBezTo>
                  <a:cubicBezTo>
                    <a:pt x="499" y="94"/>
                    <a:pt x="500" y="93"/>
                    <a:pt x="499" y="91"/>
                  </a:cubicBezTo>
                  <a:cubicBezTo>
                    <a:pt x="498" y="90"/>
                    <a:pt x="495" y="89"/>
                    <a:pt x="494" y="89"/>
                  </a:cubicBezTo>
                  <a:cubicBezTo>
                    <a:pt x="492" y="89"/>
                    <a:pt x="495" y="91"/>
                    <a:pt x="495" y="92"/>
                  </a:cubicBezTo>
                  <a:cubicBezTo>
                    <a:pt x="496" y="94"/>
                    <a:pt x="494" y="98"/>
                    <a:pt x="493" y="100"/>
                  </a:cubicBezTo>
                  <a:cubicBezTo>
                    <a:pt x="493" y="102"/>
                    <a:pt x="491" y="104"/>
                    <a:pt x="489" y="104"/>
                  </a:cubicBezTo>
                  <a:cubicBezTo>
                    <a:pt x="488" y="106"/>
                    <a:pt x="485" y="104"/>
                    <a:pt x="484" y="106"/>
                  </a:cubicBezTo>
                  <a:cubicBezTo>
                    <a:pt x="483" y="107"/>
                    <a:pt x="483" y="108"/>
                    <a:pt x="483" y="108"/>
                  </a:cubicBezTo>
                  <a:cubicBezTo>
                    <a:pt x="482" y="109"/>
                    <a:pt x="480" y="108"/>
                    <a:pt x="479" y="108"/>
                  </a:cubicBezTo>
                  <a:cubicBezTo>
                    <a:pt x="475" y="109"/>
                    <a:pt x="476" y="115"/>
                    <a:pt x="475" y="118"/>
                  </a:cubicBezTo>
                  <a:cubicBezTo>
                    <a:pt x="474" y="121"/>
                    <a:pt x="470" y="125"/>
                    <a:pt x="467" y="121"/>
                  </a:cubicBezTo>
                  <a:cubicBezTo>
                    <a:pt x="465" y="117"/>
                    <a:pt x="470" y="111"/>
                    <a:pt x="472" y="108"/>
                  </a:cubicBezTo>
                  <a:cubicBezTo>
                    <a:pt x="473" y="106"/>
                    <a:pt x="475" y="104"/>
                    <a:pt x="476" y="102"/>
                  </a:cubicBezTo>
                  <a:cubicBezTo>
                    <a:pt x="478" y="100"/>
                    <a:pt x="477" y="98"/>
                    <a:pt x="476" y="95"/>
                  </a:cubicBezTo>
                  <a:cubicBezTo>
                    <a:pt x="475" y="93"/>
                    <a:pt x="475" y="91"/>
                    <a:pt x="474" y="89"/>
                  </a:cubicBezTo>
                  <a:cubicBezTo>
                    <a:pt x="473" y="87"/>
                    <a:pt x="470" y="85"/>
                    <a:pt x="468" y="84"/>
                  </a:cubicBezTo>
                  <a:cubicBezTo>
                    <a:pt x="466" y="83"/>
                    <a:pt x="463" y="82"/>
                    <a:pt x="460" y="80"/>
                  </a:cubicBezTo>
                  <a:cubicBezTo>
                    <a:pt x="460" y="79"/>
                    <a:pt x="459" y="79"/>
                    <a:pt x="459" y="78"/>
                  </a:cubicBezTo>
                  <a:cubicBezTo>
                    <a:pt x="458" y="76"/>
                    <a:pt x="458" y="77"/>
                    <a:pt x="457" y="75"/>
                  </a:cubicBezTo>
                  <a:cubicBezTo>
                    <a:pt x="455" y="74"/>
                    <a:pt x="454" y="72"/>
                    <a:pt x="453" y="71"/>
                  </a:cubicBezTo>
                  <a:cubicBezTo>
                    <a:pt x="452" y="70"/>
                    <a:pt x="451" y="69"/>
                    <a:pt x="451" y="68"/>
                  </a:cubicBezTo>
                  <a:cubicBezTo>
                    <a:pt x="450" y="67"/>
                    <a:pt x="450" y="65"/>
                    <a:pt x="449" y="64"/>
                  </a:cubicBezTo>
                  <a:cubicBezTo>
                    <a:pt x="447" y="66"/>
                    <a:pt x="445" y="64"/>
                    <a:pt x="444" y="65"/>
                  </a:cubicBezTo>
                  <a:cubicBezTo>
                    <a:pt x="442" y="67"/>
                    <a:pt x="441" y="69"/>
                    <a:pt x="440" y="70"/>
                  </a:cubicBezTo>
                  <a:cubicBezTo>
                    <a:pt x="438" y="72"/>
                    <a:pt x="437" y="74"/>
                    <a:pt x="435" y="74"/>
                  </a:cubicBezTo>
                  <a:cubicBezTo>
                    <a:pt x="433" y="74"/>
                    <a:pt x="431" y="73"/>
                    <a:pt x="429" y="72"/>
                  </a:cubicBezTo>
                  <a:cubicBezTo>
                    <a:pt x="424" y="72"/>
                    <a:pt x="422" y="74"/>
                    <a:pt x="420" y="77"/>
                  </a:cubicBezTo>
                  <a:cubicBezTo>
                    <a:pt x="419" y="79"/>
                    <a:pt x="419" y="81"/>
                    <a:pt x="417" y="83"/>
                  </a:cubicBezTo>
                  <a:cubicBezTo>
                    <a:pt x="416" y="84"/>
                    <a:pt x="414" y="84"/>
                    <a:pt x="413" y="86"/>
                  </a:cubicBezTo>
                  <a:cubicBezTo>
                    <a:pt x="411" y="87"/>
                    <a:pt x="412" y="90"/>
                    <a:pt x="412" y="92"/>
                  </a:cubicBezTo>
                  <a:cubicBezTo>
                    <a:pt x="412" y="94"/>
                    <a:pt x="410" y="96"/>
                    <a:pt x="410" y="98"/>
                  </a:cubicBezTo>
                  <a:cubicBezTo>
                    <a:pt x="409" y="101"/>
                    <a:pt x="410" y="102"/>
                    <a:pt x="410" y="105"/>
                  </a:cubicBezTo>
                  <a:cubicBezTo>
                    <a:pt x="409" y="107"/>
                    <a:pt x="408" y="109"/>
                    <a:pt x="408" y="111"/>
                  </a:cubicBezTo>
                  <a:cubicBezTo>
                    <a:pt x="407" y="114"/>
                    <a:pt x="408" y="115"/>
                    <a:pt x="408" y="118"/>
                  </a:cubicBezTo>
                  <a:cubicBezTo>
                    <a:pt x="408" y="119"/>
                    <a:pt x="407" y="121"/>
                    <a:pt x="408" y="122"/>
                  </a:cubicBezTo>
                  <a:cubicBezTo>
                    <a:pt x="408" y="123"/>
                    <a:pt x="408" y="123"/>
                    <a:pt x="408" y="124"/>
                  </a:cubicBezTo>
                  <a:cubicBezTo>
                    <a:pt x="408" y="125"/>
                    <a:pt x="407" y="126"/>
                    <a:pt x="407" y="127"/>
                  </a:cubicBezTo>
                  <a:cubicBezTo>
                    <a:pt x="407" y="128"/>
                    <a:pt x="407" y="129"/>
                    <a:pt x="406" y="130"/>
                  </a:cubicBezTo>
                  <a:cubicBezTo>
                    <a:pt x="406" y="131"/>
                    <a:pt x="403" y="132"/>
                    <a:pt x="402" y="130"/>
                  </a:cubicBezTo>
                  <a:cubicBezTo>
                    <a:pt x="399" y="132"/>
                    <a:pt x="395" y="135"/>
                    <a:pt x="395" y="139"/>
                  </a:cubicBezTo>
                  <a:cubicBezTo>
                    <a:pt x="396" y="141"/>
                    <a:pt x="396" y="142"/>
                    <a:pt x="395" y="144"/>
                  </a:cubicBezTo>
                  <a:cubicBezTo>
                    <a:pt x="394" y="144"/>
                    <a:pt x="394" y="145"/>
                    <a:pt x="393" y="145"/>
                  </a:cubicBezTo>
                  <a:cubicBezTo>
                    <a:pt x="393" y="146"/>
                    <a:pt x="392" y="146"/>
                    <a:pt x="392" y="147"/>
                  </a:cubicBezTo>
                  <a:cubicBezTo>
                    <a:pt x="390" y="148"/>
                    <a:pt x="390" y="148"/>
                    <a:pt x="389" y="147"/>
                  </a:cubicBezTo>
                  <a:cubicBezTo>
                    <a:pt x="388" y="146"/>
                    <a:pt x="388" y="144"/>
                    <a:pt x="386" y="143"/>
                  </a:cubicBezTo>
                  <a:cubicBezTo>
                    <a:pt x="385" y="142"/>
                    <a:pt x="383" y="142"/>
                    <a:pt x="381" y="141"/>
                  </a:cubicBezTo>
                  <a:cubicBezTo>
                    <a:pt x="379" y="140"/>
                    <a:pt x="378" y="139"/>
                    <a:pt x="377" y="138"/>
                  </a:cubicBezTo>
                  <a:cubicBezTo>
                    <a:pt x="376" y="137"/>
                    <a:pt x="373" y="136"/>
                    <a:pt x="371" y="135"/>
                  </a:cubicBezTo>
                  <a:cubicBezTo>
                    <a:pt x="370" y="135"/>
                    <a:pt x="369" y="137"/>
                    <a:pt x="369" y="138"/>
                  </a:cubicBezTo>
                  <a:cubicBezTo>
                    <a:pt x="368" y="140"/>
                    <a:pt x="367" y="141"/>
                    <a:pt x="365" y="142"/>
                  </a:cubicBezTo>
                  <a:cubicBezTo>
                    <a:pt x="363" y="142"/>
                    <a:pt x="361" y="143"/>
                    <a:pt x="360" y="144"/>
                  </a:cubicBezTo>
                  <a:cubicBezTo>
                    <a:pt x="358" y="145"/>
                    <a:pt x="357" y="145"/>
                    <a:pt x="356" y="143"/>
                  </a:cubicBezTo>
                  <a:cubicBezTo>
                    <a:pt x="354" y="142"/>
                    <a:pt x="354" y="142"/>
                    <a:pt x="352" y="142"/>
                  </a:cubicBezTo>
                  <a:cubicBezTo>
                    <a:pt x="350" y="142"/>
                    <a:pt x="349" y="142"/>
                    <a:pt x="347" y="140"/>
                  </a:cubicBezTo>
                  <a:cubicBezTo>
                    <a:pt x="345" y="139"/>
                    <a:pt x="345" y="140"/>
                    <a:pt x="342" y="140"/>
                  </a:cubicBezTo>
                  <a:cubicBezTo>
                    <a:pt x="343" y="136"/>
                    <a:pt x="341" y="134"/>
                    <a:pt x="339" y="130"/>
                  </a:cubicBezTo>
                  <a:cubicBezTo>
                    <a:pt x="338" y="129"/>
                    <a:pt x="338" y="128"/>
                    <a:pt x="337" y="126"/>
                  </a:cubicBezTo>
                  <a:cubicBezTo>
                    <a:pt x="337" y="125"/>
                    <a:pt x="335" y="124"/>
                    <a:pt x="334" y="123"/>
                  </a:cubicBezTo>
                  <a:cubicBezTo>
                    <a:pt x="332" y="121"/>
                    <a:pt x="330" y="118"/>
                    <a:pt x="329" y="114"/>
                  </a:cubicBezTo>
                  <a:cubicBezTo>
                    <a:pt x="328" y="113"/>
                    <a:pt x="328" y="111"/>
                    <a:pt x="327" y="110"/>
                  </a:cubicBezTo>
                  <a:cubicBezTo>
                    <a:pt x="326" y="109"/>
                    <a:pt x="325" y="110"/>
                    <a:pt x="324" y="109"/>
                  </a:cubicBezTo>
                  <a:cubicBezTo>
                    <a:pt x="323" y="109"/>
                    <a:pt x="322" y="109"/>
                    <a:pt x="320" y="109"/>
                  </a:cubicBezTo>
                  <a:cubicBezTo>
                    <a:pt x="319" y="110"/>
                    <a:pt x="317" y="111"/>
                    <a:pt x="316" y="112"/>
                  </a:cubicBezTo>
                  <a:cubicBezTo>
                    <a:pt x="315" y="115"/>
                    <a:pt x="317" y="117"/>
                    <a:pt x="317" y="120"/>
                  </a:cubicBezTo>
                  <a:cubicBezTo>
                    <a:pt x="317" y="123"/>
                    <a:pt x="314" y="122"/>
                    <a:pt x="313" y="121"/>
                  </a:cubicBezTo>
                  <a:cubicBezTo>
                    <a:pt x="312" y="120"/>
                    <a:pt x="311" y="119"/>
                    <a:pt x="309" y="119"/>
                  </a:cubicBezTo>
                  <a:cubicBezTo>
                    <a:pt x="308" y="120"/>
                    <a:pt x="307" y="122"/>
                    <a:pt x="307" y="123"/>
                  </a:cubicBezTo>
                  <a:cubicBezTo>
                    <a:pt x="307" y="123"/>
                    <a:pt x="307" y="121"/>
                    <a:pt x="307" y="123"/>
                  </a:cubicBezTo>
                  <a:close/>
                  <a:moveTo>
                    <a:pt x="61" y="394"/>
                  </a:moveTo>
                  <a:cubicBezTo>
                    <a:pt x="60" y="394"/>
                    <a:pt x="59" y="395"/>
                    <a:pt x="58" y="396"/>
                  </a:cubicBezTo>
                  <a:cubicBezTo>
                    <a:pt x="57" y="396"/>
                    <a:pt x="56" y="396"/>
                    <a:pt x="56" y="397"/>
                  </a:cubicBezTo>
                  <a:cubicBezTo>
                    <a:pt x="56" y="398"/>
                    <a:pt x="57" y="398"/>
                    <a:pt x="58" y="399"/>
                  </a:cubicBezTo>
                  <a:cubicBezTo>
                    <a:pt x="58" y="399"/>
                    <a:pt x="59" y="400"/>
                    <a:pt x="60" y="400"/>
                  </a:cubicBezTo>
                  <a:cubicBezTo>
                    <a:pt x="61" y="401"/>
                    <a:pt x="63" y="400"/>
                    <a:pt x="63" y="399"/>
                  </a:cubicBezTo>
                  <a:cubicBezTo>
                    <a:pt x="64" y="397"/>
                    <a:pt x="62" y="396"/>
                    <a:pt x="63" y="395"/>
                  </a:cubicBezTo>
                  <a:cubicBezTo>
                    <a:pt x="62" y="395"/>
                    <a:pt x="62" y="394"/>
                    <a:pt x="61" y="394"/>
                  </a:cubicBezTo>
                  <a:close/>
                  <a:moveTo>
                    <a:pt x="69" y="390"/>
                  </a:moveTo>
                  <a:cubicBezTo>
                    <a:pt x="68" y="391"/>
                    <a:pt x="63" y="394"/>
                    <a:pt x="67" y="395"/>
                  </a:cubicBezTo>
                  <a:cubicBezTo>
                    <a:pt x="68" y="397"/>
                    <a:pt x="70" y="396"/>
                    <a:pt x="71" y="395"/>
                  </a:cubicBezTo>
                  <a:cubicBezTo>
                    <a:pt x="73" y="394"/>
                    <a:pt x="75" y="394"/>
                    <a:pt x="77" y="393"/>
                  </a:cubicBezTo>
                  <a:cubicBezTo>
                    <a:pt x="78" y="393"/>
                    <a:pt x="82" y="392"/>
                    <a:pt x="82" y="391"/>
                  </a:cubicBezTo>
                  <a:cubicBezTo>
                    <a:pt x="83" y="388"/>
                    <a:pt x="81" y="389"/>
                    <a:pt x="80" y="389"/>
                  </a:cubicBezTo>
                  <a:cubicBezTo>
                    <a:pt x="80" y="387"/>
                    <a:pt x="79" y="386"/>
                    <a:pt x="77" y="386"/>
                  </a:cubicBezTo>
                  <a:cubicBezTo>
                    <a:pt x="76" y="387"/>
                    <a:pt x="72" y="387"/>
                    <a:pt x="72" y="388"/>
                  </a:cubicBezTo>
                  <a:cubicBezTo>
                    <a:pt x="71" y="389"/>
                    <a:pt x="73" y="389"/>
                    <a:pt x="72" y="390"/>
                  </a:cubicBezTo>
                  <a:cubicBezTo>
                    <a:pt x="71" y="392"/>
                    <a:pt x="70" y="390"/>
                    <a:pt x="69" y="390"/>
                  </a:cubicBezTo>
                  <a:cubicBezTo>
                    <a:pt x="68" y="391"/>
                    <a:pt x="69" y="390"/>
                    <a:pt x="69" y="390"/>
                  </a:cubicBezTo>
                  <a:close/>
                  <a:moveTo>
                    <a:pt x="73" y="381"/>
                  </a:moveTo>
                  <a:cubicBezTo>
                    <a:pt x="72" y="383"/>
                    <a:pt x="70" y="382"/>
                    <a:pt x="68" y="383"/>
                  </a:cubicBezTo>
                  <a:cubicBezTo>
                    <a:pt x="66" y="384"/>
                    <a:pt x="64" y="385"/>
                    <a:pt x="67" y="385"/>
                  </a:cubicBezTo>
                  <a:cubicBezTo>
                    <a:pt x="68" y="385"/>
                    <a:pt x="69" y="384"/>
                    <a:pt x="70" y="384"/>
                  </a:cubicBezTo>
                  <a:cubicBezTo>
                    <a:pt x="71" y="384"/>
                    <a:pt x="72" y="385"/>
                    <a:pt x="73" y="385"/>
                  </a:cubicBezTo>
                  <a:cubicBezTo>
                    <a:pt x="77" y="385"/>
                    <a:pt x="76" y="382"/>
                    <a:pt x="76" y="379"/>
                  </a:cubicBezTo>
                  <a:cubicBezTo>
                    <a:pt x="75" y="380"/>
                    <a:pt x="74" y="380"/>
                    <a:pt x="73" y="381"/>
                  </a:cubicBezTo>
                  <a:close/>
                  <a:moveTo>
                    <a:pt x="200" y="179"/>
                  </a:moveTo>
                  <a:cubicBezTo>
                    <a:pt x="199" y="180"/>
                    <a:pt x="198" y="178"/>
                    <a:pt x="197" y="179"/>
                  </a:cubicBezTo>
                  <a:cubicBezTo>
                    <a:pt x="196" y="180"/>
                    <a:pt x="196" y="181"/>
                    <a:pt x="197" y="182"/>
                  </a:cubicBezTo>
                  <a:cubicBezTo>
                    <a:pt x="199" y="183"/>
                    <a:pt x="203" y="181"/>
                    <a:pt x="200" y="179"/>
                  </a:cubicBezTo>
                  <a:moveTo>
                    <a:pt x="203" y="177"/>
                  </a:moveTo>
                  <a:cubicBezTo>
                    <a:pt x="205" y="178"/>
                    <a:pt x="205" y="176"/>
                    <a:pt x="206" y="175"/>
                  </a:cubicBezTo>
                  <a:cubicBezTo>
                    <a:pt x="207" y="175"/>
                    <a:pt x="208" y="175"/>
                    <a:pt x="209" y="174"/>
                  </a:cubicBezTo>
                  <a:cubicBezTo>
                    <a:pt x="210" y="173"/>
                    <a:pt x="212" y="169"/>
                    <a:pt x="209" y="169"/>
                  </a:cubicBezTo>
                  <a:cubicBezTo>
                    <a:pt x="209" y="170"/>
                    <a:pt x="209" y="172"/>
                    <a:pt x="208" y="172"/>
                  </a:cubicBezTo>
                  <a:cubicBezTo>
                    <a:pt x="207" y="173"/>
                    <a:pt x="207" y="171"/>
                    <a:pt x="206" y="171"/>
                  </a:cubicBezTo>
                  <a:cubicBezTo>
                    <a:pt x="205" y="171"/>
                    <a:pt x="206" y="171"/>
                    <a:pt x="205" y="172"/>
                  </a:cubicBezTo>
                  <a:cubicBezTo>
                    <a:pt x="205" y="173"/>
                    <a:pt x="204" y="174"/>
                    <a:pt x="204" y="175"/>
                  </a:cubicBezTo>
                  <a:cubicBezTo>
                    <a:pt x="202" y="175"/>
                    <a:pt x="203" y="177"/>
                    <a:pt x="203" y="177"/>
                  </a:cubicBezTo>
                  <a:cubicBezTo>
                    <a:pt x="205" y="178"/>
                    <a:pt x="203" y="177"/>
                    <a:pt x="203" y="177"/>
                  </a:cubicBezTo>
                  <a:close/>
                  <a:moveTo>
                    <a:pt x="211" y="175"/>
                  </a:moveTo>
                  <a:cubicBezTo>
                    <a:pt x="211" y="176"/>
                    <a:pt x="208" y="177"/>
                    <a:pt x="210" y="178"/>
                  </a:cubicBezTo>
                  <a:cubicBezTo>
                    <a:pt x="210" y="179"/>
                    <a:pt x="212" y="177"/>
                    <a:pt x="212" y="176"/>
                  </a:cubicBezTo>
                  <a:cubicBezTo>
                    <a:pt x="213" y="176"/>
                    <a:pt x="214" y="176"/>
                    <a:pt x="214" y="175"/>
                  </a:cubicBezTo>
                  <a:cubicBezTo>
                    <a:pt x="215" y="177"/>
                    <a:pt x="216" y="177"/>
                    <a:pt x="217" y="176"/>
                  </a:cubicBezTo>
                  <a:cubicBezTo>
                    <a:pt x="218" y="175"/>
                    <a:pt x="218" y="174"/>
                    <a:pt x="218" y="172"/>
                  </a:cubicBezTo>
                  <a:cubicBezTo>
                    <a:pt x="218" y="171"/>
                    <a:pt x="218" y="170"/>
                    <a:pt x="218" y="169"/>
                  </a:cubicBezTo>
                  <a:cubicBezTo>
                    <a:pt x="217" y="168"/>
                    <a:pt x="217" y="168"/>
                    <a:pt x="217" y="167"/>
                  </a:cubicBezTo>
                  <a:cubicBezTo>
                    <a:pt x="217" y="166"/>
                    <a:pt x="217" y="165"/>
                    <a:pt x="216" y="165"/>
                  </a:cubicBezTo>
                  <a:cubicBezTo>
                    <a:pt x="215" y="165"/>
                    <a:pt x="215" y="167"/>
                    <a:pt x="215" y="168"/>
                  </a:cubicBezTo>
                  <a:cubicBezTo>
                    <a:pt x="215" y="168"/>
                    <a:pt x="214" y="168"/>
                    <a:pt x="214" y="169"/>
                  </a:cubicBezTo>
                  <a:cubicBezTo>
                    <a:pt x="214" y="169"/>
                    <a:pt x="214" y="170"/>
                    <a:pt x="214" y="170"/>
                  </a:cubicBezTo>
                  <a:cubicBezTo>
                    <a:pt x="214" y="171"/>
                    <a:pt x="214" y="171"/>
                    <a:pt x="214" y="172"/>
                  </a:cubicBezTo>
                  <a:cubicBezTo>
                    <a:pt x="213" y="172"/>
                    <a:pt x="213" y="172"/>
                    <a:pt x="212" y="173"/>
                  </a:cubicBezTo>
                  <a:cubicBezTo>
                    <a:pt x="212" y="173"/>
                    <a:pt x="212" y="174"/>
                    <a:pt x="211" y="175"/>
                  </a:cubicBezTo>
                  <a:close/>
                  <a:moveTo>
                    <a:pt x="155" y="184"/>
                  </a:moveTo>
                  <a:cubicBezTo>
                    <a:pt x="153" y="187"/>
                    <a:pt x="156" y="187"/>
                    <a:pt x="158" y="185"/>
                  </a:cubicBezTo>
                  <a:cubicBezTo>
                    <a:pt x="158" y="184"/>
                    <a:pt x="159" y="183"/>
                    <a:pt x="159" y="182"/>
                  </a:cubicBezTo>
                  <a:cubicBezTo>
                    <a:pt x="158" y="181"/>
                    <a:pt x="157" y="180"/>
                    <a:pt x="156" y="179"/>
                  </a:cubicBezTo>
                  <a:cubicBezTo>
                    <a:pt x="156" y="180"/>
                    <a:pt x="155" y="183"/>
                    <a:pt x="155" y="184"/>
                  </a:cubicBezTo>
                  <a:cubicBezTo>
                    <a:pt x="155" y="185"/>
                    <a:pt x="155" y="183"/>
                    <a:pt x="155" y="184"/>
                  </a:cubicBezTo>
                  <a:close/>
                  <a:moveTo>
                    <a:pt x="160" y="176"/>
                  </a:moveTo>
                  <a:cubicBezTo>
                    <a:pt x="160" y="175"/>
                    <a:pt x="161" y="173"/>
                    <a:pt x="160" y="173"/>
                  </a:cubicBezTo>
                  <a:cubicBezTo>
                    <a:pt x="159" y="172"/>
                    <a:pt x="157" y="175"/>
                    <a:pt x="157" y="176"/>
                  </a:cubicBezTo>
                  <a:cubicBezTo>
                    <a:pt x="157" y="177"/>
                    <a:pt x="158" y="180"/>
                    <a:pt x="160" y="180"/>
                  </a:cubicBezTo>
                  <a:cubicBezTo>
                    <a:pt x="162" y="180"/>
                    <a:pt x="160" y="177"/>
                    <a:pt x="160" y="176"/>
                  </a:cubicBezTo>
                  <a:cubicBezTo>
                    <a:pt x="160" y="175"/>
                    <a:pt x="160" y="176"/>
                    <a:pt x="160" y="176"/>
                  </a:cubicBezTo>
                  <a:close/>
                  <a:moveTo>
                    <a:pt x="162" y="176"/>
                  </a:moveTo>
                  <a:cubicBezTo>
                    <a:pt x="162" y="176"/>
                    <a:pt x="163" y="178"/>
                    <a:pt x="163" y="178"/>
                  </a:cubicBezTo>
                  <a:cubicBezTo>
                    <a:pt x="164" y="177"/>
                    <a:pt x="165" y="177"/>
                    <a:pt x="166" y="176"/>
                  </a:cubicBezTo>
                  <a:cubicBezTo>
                    <a:pt x="166" y="175"/>
                    <a:pt x="167" y="172"/>
                    <a:pt x="166" y="171"/>
                  </a:cubicBezTo>
                  <a:cubicBezTo>
                    <a:pt x="166" y="171"/>
                    <a:pt x="165" y="170"/>
                    <a:pt x="165" y="170"/>
                  </a:cubicBezTo>
                  <a:cubicBezTo>
                    <a:pt x="163" y="172"/>
                    <a:pt x="163" y="174"/>
                    <a:pt x="162" y="176"/>
                  </a:cubicBezTo>
                  <a:cubicBezTo>
                    <a:pt x="162" y="176"/>
                    <a:pt x="162" y="175"/>
                    <a:pt x="162" y="176"/>
                  </a:cubicBezTo>
                  <a:close/>
                  <a:moveTo>
                    <a:pt x="169" y="174"/>
                  </a:moveTo>
                  <a:cubicBezTo>
                    <a:pt x="168" y="172"/>
                    <a:pt x="170" y="173"/>
                    <a:pt x="170" y="174"/>
                  </a:cubicBezTo>
                  <a:cubicBezTo>
                    <a:pt x="171" y="174"/>
                    <a:pt x="171" y="175"/>
                    <a:pt x="172" y="175"/>
                  </a:cubicBezTo>
                  <a:cubicBezTo>
                    <a:pt x="172" y="174"/>
                    <a:pt x="172" y="173"/>
                    <a:pt x="173" y="172"/>
                  </a:cubicBezTo>
                  <a:cubicBezTo>
                    <a:pt x="174" y="174"/>
                    <a:pt x="175" y="171"/>
                    <a:pt x="175" y="171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5" y="169"/>
                    <a:pt x="176" y="169"/>
                    <a:pt x="177" y="168"/>
                  </a:cubicBezTo>
                  <a:cubicBezTo>
                    <a:pt x="178" y="168"/>
                    <a:pt x="180" y="167"/>
                    <a:pt x="180" y="166"/>
                  </a:cubicBezTo>
                  <a:cubicBezTo>
                    <a:pt x="180" y="164"/>
                    <a:pt x="179" y="165"/>
                    <a:pt x="178" y="165"/>
                  </a:cubicBezTo>
                  <a:cubicBezTo>
                    <a:pt x="176" y="165"/>
                    <a:pt x="176" y="164"/>
                    <a:pt x="175" y="163"/>
                  </a:cubicBezTo>
                  <a:cubicBezTo>
                    <a:pt x="174" y="163"/>
                    <a:pt x="174" y="163"/>
                    <a:pt x="173" y="163"/>
                  </a:cubicBezTo>
                  <a:cubicBezTo>
                    <a:pt x="172" y="163"/>
                    <a:pt x="171" y="163"/>
                    <a:pt x="170" y="164"/>
                  </a:cubicBezTo>
                  <a:cubicBezTo>
                    <a:pt x="169" y="165"/>
                    <a:pt x="168" y="166"/>
                    <a:pt x="170" y="166"/>
                  </a:cubicBezTo>
                  <a:cubicBezTo>
                    <a:pt x="170" y="167"/>
                    <a:pt x="168" y="167"/>
                    <a:pt x="168" y="169"/>
                  </a:cubicBezTo>
                  <a:cubicBezTo>
                    <a:pt x="168" y="170"/>
                    <a:pt x="169" y="173"/>
                    <a:pt x="169" y="174"/>
                  </a:cubicBezTo>
                  <a:cubicBezTo>
                    <a:pt x="169" y="173"/>
                    <a:pt x="169" y="172"/>
                    <a:pt x="169" y="174"/>
                  </a:cubicBezTo>
                  <a:close/>
                  <a:moveTo>
                    <a:pt x="184" y="166"/>
                  </a:moveTo>
                  <a:cubicBezTo>
                    <a:pt x="183" y="166"/>
                    <a:pt x="181" y="167"/>
                    <a:pt x="181" y="168"/>
                  </a:cubicBezTo>
                  <a:cubicBezTo>
                    <a:pt x="182" y="169"/>
                    <a:pt x="184" y="168"/>
                    <a:pt x="185" y="168"/>
                  </a:cubicBezTo>
                  <a:cubicBezTo>
                    <a:pt x="186" y="168"/>
                    <a:pt x="187" y="167"/>
                    <a:pt x="188" y="167"/>
                  </a:cubicBezTo>
                  <a:cubicBezTo>
                    <a:pt x="190" y="166"/>
                    <a:pt x="189" y="165"/>
                    <a:pt x="190" y="164"/>
                  </a:cubicBezTo>
                  <a:cubicBezTo>
                    <a:pt x="191" y="161"/>
                    <a:pt x="192" y="159"/>
                    <a:pt x="193" y="157"/>
                  </a:cubicBezTo>
                  <a:cubicBezTo>
                    <a:pt x="193" y="157"/>
                    <a:pt x="194" y="155"/>
                    <a:pt x="192" y="155"/>
                  </a:cubicBezTo>
                  <a:cubicBezTo>
                    <a:pt x="191" y="155"/>
                    <a:pt x="191" y="157"/>
                    <a:pt x="191" y="157"/>
                  </a:cubicBezTo>
                  <a:cubicBezTo>
                    <a:pt x="191" y="156"/>
                    <a:pt x="190" y="155"/>
                    <a:pt x="189" y="156"/>
                  </a:cubicBezTo>
                  <a:cubicBezTo>
                    <a:pt x="187" y="156"/>
                    <a:pt x="189" y="158"/>
                    <a:pt x="188" y="159"/>
                  </a:cubicBezTo>
                  <a:cubicBezTo>
                    <a:pt x="188" y="159"/>
                    <a:pt x="185" y="156"/>
                    <a:pt x="185" y="159"/>
                  </a:cubicBezTo>
                  <a:cubicBezTo>
                    <a:pt x="185" y="160"/>
                    <a:pt x="188" y="161"/>
                    <a:pt x="186" y="162"/>
                  </a:cubicBezTo>
                  <a:cubicBezTo>
                    <a:pt x="185" y="163"/>
                    <a:pt x="185" y="160"/>
                    <a:pt x="184" y="162"/>
                  </a:cubicBezTo>
                  <a:cubicBezTo>
                    <a:pt x="183" y="163"/>
                    <a:pt x="184" y="165"/>
                    <a:pt x="184" y="166"/>
                  </a:cubicBezTo>
                  <a:cubicBezTo>
                    <a:pt x="183" y="166"/>
                    <a:pt x="184" y="165"/>
                    <a:pt x="184" y="166"/>
                  </a:cubicBezTo>
                  <a:close/>
                  <a:moveTo>
                    <a:pt x="194" y="162"/>
                  </a:moveTo>
                  <a:cubicBezTo>
                    <a:pt x="194" y="162"/>
                    <a:pt x="196" y="160"/>
                    <a:pt x="196" y="160"/>
                  </a:cubicBezTo>
                  <a:cubicBezTo>
                    <a:pt x="197" y="158"/>
                    <a:pt x="197" y="158"/>
                    <a:pt x="198" y="157"/>
                  </a:cubicBezTo>
                  <a:cubicBezTo>
                    <a:pt x="200" y="155"/>
                    <a:pt x="200" y="154"/>
                    <a:pt x="197" y="154"/>
                  </a:cubicBezTo>
                  <a:cubicBezTo>
                    <a:pt x="195" y="155"/>
                    <a:pt x="195" y="156"/>
                    <a:pt x="194" y="159"/>
                  </a:cubicBezTo>
                  <a:cubicBezTo>
                    <a:pt x="194" y="160"/>
                    <a:pt x="191" y="163"/>
                    <a:pt x="193" y="164"/>
                  </a:cubicBezTo>
                  <a:cubicBezTo>
                    <a:pt x="193" y="164"/>
                    <a:pt x="194" y="163"/>
                    <a:pt x="194" y="162"/>
                  </a:cubicBezTo>
                  <a:cubicBezTo>
                    <a:pt x="194" y="162"/>
                    <a:pt x="194" y="163"/>
                    <a:pt x="194" y="162"/>
                  </a:cubicBezTo>
                  <a:close/>
                  <a:moveTo>
                    <a:pt x="192" y="141"/>
                  </a:moveTo>
                  <a:cubicBezTo>
                    <a:pt x="193" y="142"/>
                    <a:pt x="195" y="141"/>
                    <a:pt x="196" y="141"/>
                  </a:cubicBezTo>
                  <a:cubicBezTo>
                    <a:pt x="198" y="140"/>
                    <a:pt x="197" y="140"/>
                    <a:pt x="198" y="139"/>
                  </a:cubicBezTo>
                  <a:cubicBezTo>
                    <a:pt x="200" y="136"/>
                    <a:pt x="201" y="139"/>
                    <a:pt x="201" y="141"/>
                  </a:cubicBezTo>
                  <a:cubicBezTo>
                    <a:pt x="199" y="141"/>
                    <a:pt x="197" y="142"/>
                    <a:pt x="196" y="143"/>
                  </a:cubicBezTo>
                  <a:cubicBezTo>
                    <a:pt x="194" y="144"/>
                    <a:pt x="194" y="144"/>
                    <a:pt x="195" y="146"/>
                  </a:cubicBezTo>
                  <a:cubicBezTo>
                    <a:pt x="196" y="149"/>
                    <a:pt x="201" y="147"/>
                    <a:pt x="203" y="145"/>
                  </a:cubicBezTo>
                  <a:cubicBezTo>
                    <a:pt x="204" y="143"/>
                    <a:pt x="205" y="141"/>
                    <a:pt x="204" y="140"/>
                  </a:cubicBezTo>
                  <a:cubicBezTo>
                    <a:pt x="204" y="138"/>
                    <a:pt x="203" y="138"/>
                    <a:pt x="203" y="137"/>
                  </a:cubicBezTo>
                  <a:cubicBezTo>
                    <a:pt x="203" y="136"/>
                    <a:pt x="205" y="136"/>
                    <a:pt x="204" y="135"/>
                  </a:cubicBezTo>
                  <a:cubicBezTo>
                    <a:pt x="204" y="134"/>
                    <a:pt x="204" y="135"/>
                    <a:pt x="204" y="134"/>
                  </a:cubicBezTo>
                  <a:cubicBezTo>
                    <a:pt x="203" y="134"/>
                    <a:pt x="203" y="134"/>
                    <a:pt x="203" y="133"/>
                  </a:cubicBezTo>
                  <a:cubicBezTo>
                    <a:pt x="203" y="132"/>
                    <a:pt x="203" y="131"/>
                    <a:pt x="202" y="130"/>
                  </a:cubicBezTo>
                  <a:cubicBezTo>
                    <a:pt x="199" y="133"/>
                    <a:pt x="202" y="123"/>
                    <a:pt x="199" y="124"/>
                  </a:cubicBezTo>
                  <a:cubicBezTo>
                    <a:pt x="197" y="125"/>
                    <a:pt x="198" y="128"/>
                    <a:pt x="198" y="129"/>
                  </a:cubicBezTo>
                  <a:cubicBezTo>
                    <a:pt x="199" y="130"/>
                    <a:pt x="199" y="131"/>
                    <a:pt x="200" y="132"/>
                  </a:cubicBezTo>
                  <a:cubicBezTo>
                    <a:pt x="200" y="132"/>
                    <a:pt x="200" y="135"/>
                    <a:pt x="199" y="134"/>
                  </a:cubicBezTo>
                  <a:cubicBezTo>
                    <a:pt x="199" y="134"/>
                    <a:pt x="198" y="135"/>
                    <a:pt x="198" y="135"/>
                  </a:cubicBezTo>
                  <a:cubicBezTo>
                    <a:pt x="197" y="135"/>
                    <a:pt x="197" y="133"/>
                    <a:pt x="197" y="133"/>
                  </a:cubicBezTo>
                  <a:cubicBezTo>
                    <a:pt x="197" y="131"/>
                    <a:pt x="197" y="127"/>
                    <a:pt x="195" y="129"/>
                  </a:cubicBezTo>
                  <a:cubicBezTo>
                    <a:pt x="194" y="130"/>
                    <a:pt x="195" y="130"/>
                    <a:pt x="195" y="131"/>
                  </a:cubicBezTo>
                  <a:cubicBezTo>
                    <a:pt x="196" y="131"/>
                    <a:pt x="196" y="132"/>
                    <a:pt x="196" y="132"/>
                  </a:cubicBezTo>
                  <a:cubicBezTo>
                    <a:pt x="196" y="133"/>
                    <a:pt x="196" y="133"/>
                    <a:pt x="196" y="134"/>
                  </a:cubicBezTo>
                  <a:cubicBezTo>
                    <a:pt x="196" y="135"/>
                    <a:pt x="197" y="136"/>
                    <a:pt x="196" y="137"/>
                  </a:cubicBezTo>
                  <a:cubicBezTo>
                    <a:pt x="195" y="138"/>
                    <a:pt x="194" y="136"/>
                    <a:pt x="194" y="135"/>
                  </a:cubicBezTo>
                  <a:cubicBezTo>
                    <a:pt x="193" y="136"/>
                    <a:pt x="193" y="137"/>
                    <a:pt x="192" y="137"/>
                  </a:cubicBezTo>
                  <a:cubicBezTo>
                    <a:pt x="190" y="137"/>
                    <a:pt x="191" y="134"/>
                    <a:pt x="190" y="134"/>
                  </a:cubicBezTo>
                  <a:cubicBezTo>
                    <a:pt x="190" y="134"/>
                    <a:pt x="190" y="137"/>
                    <a:pt x="189" y="137"/>
                  </a:cubicBezTo>
                  <a:cubicBezTo>
                    <a:pt x="188" y="138"/>
                    <a:pt x="189" y="135"/>
                    <a:pt x="188" y="135"/>
                  </a:cubicBezTo>
                  <a:cubicBezTo>
                    <a:pt x="186" y="135"/>
                    <a:pt x="187" y="137"/>
                    <a:pt x="187" y="138"/>
                  </a:cubicBezTo>
                  <a:cubicBezTo>
                    <a:pt x="187" y="138"/>
                    <a:pt x="188" y="138"/>
                    <a:pt x="188" y="139"/>
                  </a:cubicBezTo>
                  <a:cubicBezTo>
                    <a:pt x="188" y="139"/>
                    <a:pt x="187" y="139"/>
                    <a:pt x="186" y="140"/>
                  </a:cubicBezTo>
                  <a:cubicBezTo>
                    <a:pt x="185" y="141"/>
                    <a:pt x="185" y="141"/>
                    <a:pt x="186" y="143"/>
                  </a:cubicBezTo>
                  <a:cubicBezTo>
                    <a:pt x="185" y="142"/>
                    <a:pt x="186" y="144"/>
                    <a:pt x="186" y="144"/>
                  </a:cubicBezTo>
                  <a:cubicBezTo>
                    <a:pt x="186" y="144"/>
                    <a:pt x="186" y="145"/>
                    <a:pt x="187" y="146"/>
                  </a:cubicBezTo>
                  <a:cubicBezTo>
                    <a:pt x="189" y="148"/>
                    <a:pt x="191" y="141"/>
                    <a:pt x="191" y="140"/>
                  </a:cubicBezTo>
                  <a:cubicBezTo>
                    <a:pt x="192" y="140"/>
                    <a:pt x="192" y="141"/>
                    <a:pt x="192" y="141"/>
                  </a:cubicBezTo>
                  <a:close/>
                  <a:moveTo>
                    <a:pt x="207" y="129"/>
                  </a:moveTo>
                  <a:cubicBezTo>
                    <a:pt x="208" y="128"/>
                    <a:pt x="208" y="126"/>
                    <a:pt x="208" y="124"/>
                  </a:cubicBezTo>
                  <a:cubicBezTo>
                    <a:pt x="213" y="125"/>
                    <a:pt x="214" y="121"/>
                    <a:pt x="217" y="118"/>
                  </a:cubicBezTo>
                  <a:cubicBezTo>
                    <a:pt x="219" y="115"/>
                    <a:pt x="221" y="111"/>
                    <a:pt x="219" y="107"/>
                  </a:cubicBezTo>
                  <a:cubicBezTo>
                    <a:pt x="214" y="109"/>
                    <a:pt x="214" y="115"/>
                    <a:pt x="210" y="117"/>
                  </a:cubicBezTo>
                  <a:cubicBezTo>
                    <a:pt x="208" y="119"/>
                    <a:pt x="207" y="120"/>
                    <a:pt x="206" y="123"/>
                  </a:cubicBezTo>
                  <a:cubicBezTo>
                    <a:pt x="206" y="125"/>
                    <a:pt x="204" y="128"/>
                    <a:pt x="206" y="130"/>
                  </a:cubicBezTo>
                  <a:cubicBezTo>
                    <a:pt x="206" y="130"/>
                    <a:pt x="207" y="129"/>
                    <a:pt x="207" y="129"/>
                  </a:cubicBezTo>
                  <a:close/>
                  <a:moveTo>
                    <a:pt x="215" y="132"/>
                  </a:moveTo>
                  <a:cubicBezTo>
                    <a:pt x="215" y="131"/>
                    <a:pt x="216" y="128"/>
                    <a:pt x="215" y="127"/>
                  </a:cubicBezTo>
                  <a:cubicBezTo>
                    <a:pt x="214" y="125"/>
                    <a:pt x="210" y="127"/>
                    <a:pt x="209" y="129"/>
                  </a:cubicBezTo>
                  <a:cubicBezTo>
                    <a:pt x="208" y="131"/>
                    <a:pt x="210" y="133"/>
                    <a:pt x="208" y="135"/>
                  </a:cubicBezTo>
                  <a:cubicBezTo>
                    <a:pt x="207" y="135"/>
                    <a:pt x="206" y="135"/>
                    <a:pt x="207" y="137"/>
                  </a:cubicBezTo>
                  <a:cubicBezTo>
                    <a:pt x="207" y="138"/>
                    <a:pt x="209" y="138"/>
                    <a:pt x="209" y="139"/>
                  </a:cubicBezTo>
                  <a:cubicBezTo>
                    <a:pt x="209" y="140"/>
                    <a:pt x="207" y="140"/>
                    <a:pt x="207" y="140"/>
                  </a:cubicBezTo>
                  <a:cubicBezTo>
                    <a:pt x="206" y="141"/>
                    <a:pt x="206" y="141"/>
                    <a:pt x="206" y="142"/>
                  </a:cubicBezTo>
                  <a:cubicBezTo>
                    <a:pt x="206" y="143"/>
                    <a:pt x="209" y="145"/>
                    <a:pt x="208" y="146"/>
                  </a:cubicBezTo>
                  <a:cubicBezTo>
                    <a:pt x="208" y="146"/>
                    <a:pt x="207" y="145"/>
                    <a:pt x="206" y="145"/>
                  </a:cubicBezTo>
                  <a:cubicBezTo>
                    <a:pt x="206" y="146"/>
                    <a:pt x="206" y="147"/>
                    <a:pt x="206" y="148"/>
                  </a:cubicBezTo>
                  <a:cubicBezTo>
                    <a:pt x="205" y="148"/>
                    <a:pt x="203" y="147"/>
                    <a:pt x="202" y="148"/>
                  </a:cubicBezTo>
                  <a:cubicBezTo>
                    <a:pt x="202" y="149"/>
                    <a:pt x="203" y="151"/>
                    <a:pt x="203" y="152"/>
                  </a:cubicBezTo>
                  <a:cubicBezTo>
                    <a:pt x="203" y="154"/>
                    <a:pt x="202" y="154"/>
                    <a:pt x="201" y="155"/>
                  </a:cubicBezTo>
                  <a:cubicBezTo>
                    <a:pt x="200" y="156"/>
                    <a:pt x="199" y="159"/>
                    <a:pt x="199" y="160"/>
                  </a:cubicBezTo>
                  <a:cubicBezTo>
                    <a:pt x="197" y="163"/>
                    <a:pt x="198" y="165"/>
                    <a:pt x="200" y="161"/>
                  </a:cubicBezTo>
                  <a:cubicBezTo>
                    <a:pt x="202" y="158"/>
                    <a:pt x="206" y="156"/>
                    <a:pt x="208" y="152"/>
                  </a:cubicBezTo>
                  <a:cubicBezTo>
                    <a:pt x="208" y="153"/>
                    <a:pt x="208" y="155"/>
                    <a:pt x="207" y="156"/>
                  </a:cubicBezTo>
                  <a:cubicBezTo>
                    <a:pt x="207" y="157"/>
                    <a:pt x="205" y="158"/>
                    <a:pt x="205" y="159"/>
                  </a:cubicBezTo>
                  <a:cubicBezTo>
                    <a:pt x="204" y="162"/>
                    <a:pt x="207" y="160"/>
                    <a:pt x="208" y="160"/>
                  </a:cubicBezTo>
                  <a:cubicBezTo>
                    <a:pt x="209" y="161"/>
                    <a:pt x="210" y="163"/>
                    <a:pt x="210" y="161"/>
                  </a:cubicBezTo>
                  <a:cubicBezTo>
                    <a:pt x="211" y="160"/>
                    <a:pt x="210" y="159"/>
                    <a:pt x="210" y="158"/>
                  </a:cubicBezTo>
                  <a:cubicBezTo>
                    <a:pt x="210" y="158"/>
                    <a:pt x="212" y="156"/>
                    <a:pt x="212" y="156"/>
                  </a:cubicBezTo>
                  <a:cubicBezTo>
                    <a:pt x="212" y="156"/>
                    <a:pt x="212" y="157"/>
                    <a:pt x="213" y="157"/>
                  </a:cubicBezTo>
                  <a:cubicBezTo>
                    <a:pt x="213" y="156"/>
                    <a:pt x="214" y="154"/>
                    <a:pt x="214" y="153"/>
                  </a:cubicBezTo>
                  <a:cubicBezTo>
                    <a:pt x="215" y="154"/>
                    <a:pt x="215" y="156"/>
                    <a:pt x="215" y="158"/>
                  </a:cubicBezTo>
                  <a:cubicBezTo>
                    <a:pt x="217" y="158"/>
                    <a:pt x="217" y="153"/>
                    <a:pt x="218" y="152"/>
                  </a:cubicBezTo>
                  <a:cubicBezTo>
                    <a:pt x="220" y="150"/>
                    <a:pt x="222" y="148"/>
                    <a:pt x="225" y="148"/>
                  </a:cubicBezTo>
                  <a:cubicBezTo>
                    <a:pt x="227" y="148"/>
                    <a:pt x="227" y="148"/>
                    <a:pt x="227" y="146"/>
                  </a:cubicBezTo>
                  <a:cubicBezTo>
                    <a:pt x="227" y="145"/>
                    <a:pt x="227" y="144"/>
                    <a:pt x="228" y="143"/>
                  </a:cubicBezTo>
                  <a:cubicBezTo>
                    <a:pt x="228" y="141"/>
                    <a:pt x="227" y="139"/>
                    <a:pt x="227" y="137"/>
                  </a:cubicBezTo>
                  <a:cubicBezTo>
                    <a:pt x="227" y="136"/>
                    <a:pt x="227" y="135"/>
                    <a:pt x="225" y="134"/>
                  </a:cubicBezTo>
                  <a:cubicBezTo>
                    <a:pt x="225" y="133"/>
                    <a:pt x="224" y="132"/>
                    <a:pt x="223" y="131"/>
                  </a:cubicBezTo>
                  <a:cubicBezTo>
                    <a:pt x="222" y="130"/>
                    <a:pt x="222" y="129"/>
                    <a:pt x="221" y="131"/>
                  </a:cubicBezTo>
                  <a:cubicBezTo>
                    <a:pt x="221" y="132"/>
                    <a:pt x="222" y="132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20" y="134"/>
                    <a:pt x="219" y="133"/>
                    <a:pt x="219" y="135"/>
                  </a:cubicBezTo>
                  <a:cubicBezTo>
                    <a:pt x="219" y="136"/>
                    <a:pt x="221" y="137"/>
                    <a:pt x="221" y="138"/>
                  </a:cubicBezTo>
                  <a:cubicBezTo>
                    <a:pt x="221" y="139"/>
                    <a:pt x="219" y="138"/>
                    <a:pt x="218" y="139"/>
                  </a:cubicBezTo>
                  <a:cubicBezTo>
                    <a:pt x="217" y="140"/>
                    <a:pt x="220" y="143"/>
                    <a:pt x="218" y="144"/>
                  </a:cubicBezTo>
                  <a:cubicBezTo>
                    <a:pt x="217" y="143"/>
                    <a:pt x="218" y="142"/>
                    <a:pt x="216" y="143"/>
                  </a:cubicBezTo>
                  <a:cubicBezTo>
                    <a:pt x="216" y="143"/>
                    <a:pt x="215" y="144"/>
                    <a:pt x="215" y="144"/>
                  </a:cubicBezTo>
                  <a:cubicBezTo>
                    <a:pt x="214" y="146"/>
                    <a:pt x="214" y="149"/>
                    <a:pt x="213" y="150"/>
                  </a:cubicBezTo>
                  <a:cubicBezTo>
                    <a:pt x="211" y="148"/>
                    <a:pt x="212" y="145"/>
                    <a:pt x="213" y="144"/>
                  </a:cubicBezTo>
                  <a:cubicBezTo>
                    <a:pt x="215" y="141"/>
                    <a:pt x="216" y="140"/>
                    <a:pt x="216" y="136"/>
                  </a:cubicBezTo>
                  <a:cubicBezTo>
                    <a:pt x="215" y="136"/>
                    <a:pt x="213" y="140"/>
                    <a:pt x="212" y="138"/>
                  </a:cubicBezTo>
                  <a:cubicBezTo>
                    <a:pt x="212" y="137"/>
                    <a:pt x="214" y="133"/>
                    <a:pt x="215" y="132"/>
                  </a:cubicBezTo>
                  <a:cubicBezTo>
                    <a:pt x="215" y="131"/>
                    <a:pt x="214" y="133"/>
                    <a:pt x="215" y="132"/>
                  </a:cubicBezTo>
                  <a:close/>
                  <a:moveTo>
                    <a:pt x="221" y="126"/>
                  </a:moveTo>
                  <a:cubicBezTo>
                    <a:pt x="219" y="127"/>
                    <a:pt x="222" y="128"/>
                    <a:pt x="223" y="128"/>
                  </a:cubicBezTo>
                  <a:cubicBezTo>
                    <a:pt x="224" y="129"/>
                    <a:pt x="226" y="131"/>
                    <a:pt x="228" y="131"/>
                  </a:cubicBezTo>
                  <a:cubicBezTo>
                    <a:pt x="229" y="130"/>
                    <a:pt x="229" y="127"/>
                    <a:pt x="229" y="126"/>
                  </a:cubicBezTo>
                  <a:cubicBezTo>
                    <a:pt x="228" y="126"/>
                    <a:pt x="227" y="126"/>
                    <a:pt x="227" y="126"/>
                  </a:cubicBezTo>
                  <a:cubicBezTo>
                    <a:pt x="225" y="126"/>
                    <a:pt x="224" y="126"/>
                    <a:pt x="223" y="125"/>
                  </a:cubicBezTo>
                  <a:cubicBezTo>
                    <a:pt x="222" y="125"/>
                    <a:pt x="222" y="125"/>
                    <a:pt x="221" y="126"/>
                  </a:cubicBezTo>
                  <a:close/>
                  <a:moveTo>
                    <a:pt x="221" y="157"/>
                  </a:moveTo>
                  <a:cubicBezTo>
                    <a:pt x="223" y="156"/>
                    <a:pt x="224" y="156"/>
                    <a:pt x="224" y="154"/>
                  </a:cubicBezTo>
                  <a:cubicBezTo>
                    <a:pt x="225" y="153"/>
                    <a:pt x="225" y="151"/>
                    <a:pt x="224" y="150"/>
                  </a:cubicBezTo>
                  <a:cubicBezTo>
                    <a:pt x="220" y="148"/>
                    <a:pt x="220" y="155"/>
                    <a:pt x="219" y="157"/>
                  </a:cubicBezTo>
                  <a:cubicBezTo>
                    <a:pt x="220" y="157"/>
                    <a:pt x="221" y="157"/>
                    <a:pt x="221" y="157"/>
                  </a:cubicBezTo>
                  <a:close/>
                  <a:moveTo>
                    <a:pt x="233" y="136"/>
                  </a:moveTo>
                  <a:cubicBezTo>
                    <a:pt x="231" y="137"/>
                    <a:pt x="234" y="139"/>
                    <a:pt x="235" y="139"/>
                  </a:cubicBezTo>
                  <a:cubicBezTo>
                    <a:pt x="236" y="139"/>
                    <a:pt x="238" y="138"/>
                    <a:pt x="239" y="137"/>
                  </a:cubicBezTo>
                  <a:cubicBezTo>
                    <a:pt x="239" y="136"/>
                    <a:pt x="238" y="136"/>
                    <a:pt x="238" y="135"/>
                  </a:cubicBezTo>
                  <a:cubicBezTo>
                    <a:pt x="238" y="136"/>
                    <a:pt x="237" y="133"/>
                    <a:pt x="237" y="133"/>
                  </a:cubicBezTo>
                  <a:cubicBezTo>
                    <a:pt x="235" y="132"/>
                    <a:pt x="236" y="135"/>
                    <a:pt x="234" y="135"/>
                  </a:cubicBezTo>
                  <a:cubicBezTo>
                    <a:pt x="234" y="136"/>
                    <a:pt x="233" y="136"/>
                    <a:pt x="233" y="136"/>
                  </a:cubicBezTo>
                  <a:close/>
                  <a:moveTo>
                    <a:pt x="240" y="132"/>
                  </a:moveTo>
                  <a:cubicBezTo>
                    <a:pt x="239" y="133"/>
                    <a:pt x="240" y="135"/>
                    <a:pt x="241" y="135"/>
                  </a:cubicBezTo>
                  <a:cubicBezTo>
                    <a:pt x="242" y="135"/>
                    <a:pt x="244" y="132"/>
                    <a:pt x="244" y="132"/>
                  </a:cubicBezTo>
                  <a:cubicBezTo>
                    <a:pt x="245" y="131"/>
                    <a:pt x="243" y="129"/>
                    <a:pt x="242" y="129"/>
                  </a:cubicBezTo>
                  <a:cubicBezTo>
                    <a:pt x="241" y="129"/>
                    <a:pt x="241" y="131"/>
                    <a:pt x="240" y="132"/>
                  </a:cubicBezTo>
                  <a:close/>
                  <a:moveTo>
                    <a:pt x="246" y="120"/>
                  </a:moveTo>
                  <a:cubicBezTo>
                    <a:pt x="245" y="120"/>
                    <a:pt x="240" y="124"/>
                    <a:pt x="243" y="125"/>
                  </a:cubicBezTo>
                  <a:cubicBezTo>
                    <a:pt x="245" y="125"/>
                    <a:pt x="247" y="120"/>
                    <a:pt x="247" y="119"/>
                  </a:cubicBezTo>
                  <a:cubicBezTo>
                    <a:pt x="246" y="119"/>
                    <a:pt x="246" y="119"/>
                    <a:pt x="246" y="120"/>
                  </a:cubicBezTo>
                  <a:close/>
                  <a:moveTo>
                    <a:pt x="254" y="115"/>
                  </a:moveTo>
                  <a:cubicBezTo>
                    <a:pt x="254" y="113"/>
                    <a:pt x="254" y="111"/>
                    <a:pt x="254" y="110"/>
                  </a:cubicBezTo>
                  <a:cubicBezTo>
                    <a:pt x="254" y="108"/>
                    <a:pt x="254" y="107"/>
                    <a:pt x="255" y="106"/>
                  </a:cubicBezTo>
                  <a:cubicBezTo>
                    <a:pt x="256" y="105"/>
                    <a:pt x="257" y="105"/>
                    <a:pt x="257" y="104"/>
                  </a:cubicBezTo>
                  <a:cubicBezTo>
                    <a:pt x="258" y="104"/>
                    <a:pt x="258" y="101"/>
                    <a:pt x="257" y="101"/>
                  </a:cubicBezTo>
                  <a:cubicBezTo>
                    <a:pt x="256" y="101"/>
                    <a:pt x="256" y="102"/>
                    <a:pt x="256" y="102"/>
                  </a:cubicBezTo>
                  <a:cubicBezTo>
                    <a:pt x="254" y="102"/>
                    <a:pt x="255" y="100"/>
                    <a:pt x="256" y="100"/>
                  </a:cubicBezTo>
                  <a:cubicBezTo>
                    <a:pt x="256" y="99"/>
                    <a:pt x="257" y="98"/>
                    <a:pt x="257" y="97"/>
                  </a:cubicBezTo>
                  <a:cubicBezTo>
                    <a:pt x="257" y="97"/>
                    <a:pt x="255" y="96"/>
                    <a:pt x="255" y="96"/>
                  </a:cubicBezTo>
                  <a:cubicBezTo>
                    <a:pt x="254" y="96"/>
                    <a:pt x="254" y="102"/>
                    <a:pt x="252" y="99"/>
                  </a:cubicBezTo>
                  <a:cubicBezTo>
                    <a:pt x="251" y="98"/>
                    <a:pt x="255" y="94"/>
                    <a:pt x="253" y="93"/>
                  </a:cubicBezTo>
                  <a:cubicBezTo>
                    <a:pt x="252" y="92"/>
                    <a:pt x="252" y="93"/>
                    <a:pt x="252" y="94"/>
                  </a:cubicBezTo>
                  <a:cubicBezTo>
                    <a:pt x="251" y="94"/>
                    <a:pt x="251" y="94"/>
                    <a:pt x="250" y="93"/>
                  </a:cubicBezTo>
                  <a:cubicBezTo>
                    <a:pt x="249" y="94"/>
                    <a:pt x="250" y="95"/>
                    <a:pt x="249" y="96"/>
                  </a:cubicBezTo>
                  <a:cubicBezTo>
                    <a:pt x="248" y="96"/>
                    <a:pt x="248" y="92"/>
                    <a:pt x="246" y="92"/>
                  </a:cubicBezTo>
                  <a:cubicBezTo>
                    <a:pt x="245" y="93"/>
                    <a:pt x="247" y="96"/>
                    <a:pt x="248" y="97"/>
                  </a:cubicBezTo>
                  <a:cubicBezTo>
                    <a:pt x="249" y="99"/>
                    <a:pt x="249" y="100"/>
                    <a:pt x="247" y="98"/>
                  </a:cubicBezTo>
                  <a:cubicBezTo>
                    <a:pt x="246" y="97"/>
                    <a:pt x="244" y="94"/>
                    <a:pt x="243" y="95"/>
                  </a:cubicBezTo>
                  <a:cubicBezTo>
                    <a:pt x="242" y="95"/>
                    <a:pt x="246" y="98"/>
                    <a:pt x="243" y="98"/>
                  </a:cubicBezTo>
                  <a:cubicBezTo>
                    <a:pt x="242" y="98"/>
                    <a:pt x="239" y="95"/>
                    <a:pt x="241" y="98"/>
                  </a:cubicBezTo>
                  <a:cubicBezTo>
                    <a:pt x="242" y="99"/>
                    <a:pt x="246" y="100"/>
                    <a:pt x="245" y="102"/>
                  </a:cubicBezTo>
                  <a:cubicBezTo>
                    <a:pt x="245" y="102"/>
                    <a:pt x="243" y="102"/>
                    <a:pt x="243" y="102"/>
                  </a:cubicBezTo>
                  <a:cubicBezTo>
                    <a:pt x="243" y="103"/>
                    <a:pt x="244" y="103"/>
                    <a:pt x="244" y="104"/>
                  </a:cubicBezTo>
                  <a:cubicBezTo>
                    <a:pt x="243" y="104"/>
                    <a:pt x="242" y="103"/>
                    <a:pt x="241" y="103"/>
                  </a:cubicBezTo>
                  <a:cubicBezTo>
                    <a:pt x="240" y="102"/>
                    <a:pt x="239" y="103"/>
                    <a:pt x="238" y="103"/>
                  </a:cubicBezTo>
                  <a:cubicBezTo>
                    <a:pt x="238" y="103"/>
                    <a:pt x="233" y="102"/>
                    <a:pt x="235" y="104"/>
                  </a:cubicBezTo>
                  <a:cubicBezTo>
                    <a:pt x="235" y="105"/>
                    <a:pt x="236" y="104"/>
                    <a:pt x="237" y="104"/>
                  </a:cubicBezTo>
                  <a:cubicBezTo>
                    <a:pt x="238" y="105"/>
                    <a:pt x="237" y="105"/>
                    <a:pt x="238" y="106"/>
                  </a:cubicBezTo>
                  <a:cubicBezTo>
                    <a:pt x="239" y="107"/>
                    <a:pt x="239" y="107"/>
                    <a:pt x="237" y="107"/>
                  </a:cubicBezTo>
                  <a:cubicBezTo>
                    <a:pt x="234" y="107"/>
                    <a:pt x="234" y="107"/>
                    <a:pt x="236" y="108"/>
                  </a:cubicBezTo>
                  <a:cubicBezTo>
                    <a:pt x="237" y="109"/>
                    <a:pt x="237" y="109"/>
                    <a:pt x="238" y="109"/>
                  </a:cubicBezTo>
                  <a:cubicBezTo>
                    <a:pt x="239" y="110"/>
                    <a:pt x="240" y="109"/>
                    <a:pt x="240" y="110"/>
                  </a:cubicBezTo>
                  <a:cubicBezTo>
                    <a:pt x="239" y="112"/>
                    <a:pt x="235" y="111"/>
                    <a:pt x="235" y="113"/>
                  </a:cubicBezTo>
                  <a:cubicBezTo>
                    <a:pt x="235" y="113"/>
                    <a:pt x="236" y="114"/>
                    <a:pt x="237" y="114"/>
                  </a:cubicBezTo>
                  <a:cubicBezTo>
                    <a:pt x="238" y="115"/>
                    <a:pt x="239" y="114"/>
                    <a:pt x="240" y="114"/>
                  </a:cubicBezTo>
                  <a:cubicBezTo>
                    <a:pt x="239" y="115"/>
                    <a:pt x="237" y="116"/>
                    <a:pt x="236" y="117"/>
                  </a:cubicBezTo>
                  <a:cubicBezTo>
                    <a:pt x="235" y="118"/>
                    <a:pt x="233" y="118"/>
                    <a:pt x="232" y="118"/>
                  </a:cubicBezTo>
                  <a:cubicBezTo>
                    <a:pt x="231" y="119"/>
                    <a:pt x="231" y="121"/>
                    <a:pt x="233" y="121"/>
                  </a:cubicBezTo>
                  <a:cubicBezTo>
                    <a:pt x="235" y="122"/>
                    <a:pt x="236" y="120"/>
                    <a:pt x="238" y="120"/>
                  </a:cubicBezTo>
                  <a:cubicBezTo>
                    <a:pt x="238" y="121"/>
                    <a:pt x="237" y="123"/>
                    <a:pt x="237" y="124"/>
                  </a:cubicBezTo>
                  <a:cubicBezTo>
                    <a:pt x="238" y="125"/>
                    <a:pt x="240" y="124"/>
                    <a:pt x="240" y="123"/>
                  </a:cubicBezTo>
                  <a:cubicBezTo>
                    <a:pt x="241" y="121"/>
                    <a:pt x="240" y="120"/>
                    <a:pt x="241" y="119"/>
                  </a:cubicBezTo>
                  <a:cubicBezTo>
                    <a:pt x="242" y="117"/>
                    <a:pt x="243" y="117"/>
                    <a:pt x="244" y="115"/>
                  </a:cubicBezTo>
                  <a:cubicBezTo>
                    <a:pt x="245" y="114"/>
                    <a:pt x="246" y="112"/>
                    <a:pt x="247" y="114"/>
                  </a:cubicBezTo>
                  <a:cubicBezTo>
                    <a:pt x="247" y="114"/>
                    <a:pt x="246" y="116"/>
                    <a:pt x="248" y="116"/>
                  </a:cubicBezTo>
                  <a:cubicBezTo>
                    <a:pt x="248" y="116"/>
                    <a:pt x="254" y="114"/>
                    <a:pt x="254" y="115"/>
                  </a:cubicBezTo>
                  <a:close/>
                  <a:moveTo>
                    <a:pt x="269" y="87"/>
                  </a:moveTo>
                  <a:cubicBezTo>
                    <a:pt x="267" y="86"/>
                    <a:pt x="264" y="85"/>
                    <a:pt x="262" y="85"/>
                  </a:cubicBezTo>
                  <a:cubicBezTo>
                    <a:pt x="260" y="85"/>
                    <a:pt x="260" y="86"/>
                    <a:pt x="261" y="88"/>
                  </a:cubicBezTo>
                  <a:cubicBezTo>
                    <a:pt x="262" y="89"/>
                    <a:pt x="266" y="90"/>
                    <a:pt x="263" y="92"/>
                  </a:cubicBezTo>
                  <a:cubicBezTo>
                    <a:pt x="261" y="93"/>
                    <a:pt x="262" y="91"/>
                    <a:pt x="261" y="91"/>
                  </a:cubicBezTo>
                  <a:cubicBezTo>
                    <a:pt x="260" y="90"/>
                    <a:pt x="260" y="90"/>
                    <a:pt x="258" y="90"/>
                  </a:cubicBezTo>
                  <a:cubicBezTo>
                    <a:pt x="256" y="90"/>
                    <a:pt x="255" y="92"/>
                    <a:pt x="257" y="93"/>
                  </a:cubicBezTo>
                  <a:cubicBezTo>
                    <a:pt x="259" y="95"/>
                    <a:pt x="261" y="95"/>
                    <a:pt x="263" y="94"/>
                  </a:cubicBezTo>
                  <a:cubicBezTo>
                    <a:pt x="265" y="94"/>
                    <a:pt x="266" y="93"/>
                    <a:pt x="267" y="93"/>
                  </a:cubicBezTo>
                  <a:cubicBezTo>
                    <a:pt x="268" y="93"/>
                    <a:pt x="269" y="93"/>
                    <a:pt x="270" y="93"/>
                  </a:cubicBezTo>
                  <a:cubicBezTo>
                    <a:pt x="273" y="92"/>
                    <a:pt x="271" y="89"/>
                    <a:pt x="271" y="87"/>
                  </a:cubicBezTo>
                  <a:cubicBezTo>
                    <a:pt x="270" y="87"/>
                    <a:pt x="270" y="87"/>
                    <a:pt x="269" y="87"/>
                  </a:cubicBezTo>
                  <a:close/>
                  <a:moveTo>
                    <a:pt x="264" y="84"/>
                  </a:moveTo>
                  <a:cubicBezTo>
                    <a:pt x="264" y="84"/>
                    <a:pt x="267" y="85"/>
                    <a:pt x="268" y="85"/>
                  </a:cubicBezTo>
                  <a:cubicBezTo>
                    <a:pt x="269" y="85"/>
                    <a:pt x="268" y="83"/>
                    <a:pt x="268" y="82"/>
                  </a:cubicBezTo>
                  <a:cubicBezTo>
                    <a:pt x="268" y="82"/>
                    <a:pt x="268" y="80"/>
                    <a:pt x="268" y="80"/>
                  </a:cubicBezTo>
                  <a:cubicBezTo>
                    <a:pt x="267" y="80"/>
                    <a:pt x="266" y="82"/>
                    <a:pt x="266" y="82"/>
                  </a:cubicBezTo>
                  <a:cubicBezTo>
                    <a:pt x="265" y="81"/>
                    <a:pt x="265" y="81"/>
                    <a:pt x="264" y="80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3" y="80"/>
                    <a:pt x="263" y="80"/>
                    <a:pt x="262" y="81"/>
                  </a:cubicBezTo>
                  <a:cubicBezTo>
                    <a:pt x="262" y="83"/>
                    <a:pt x="262" y="84"/>
                    <a:pt x="264" y="84"/>
                  </a:cubicBezTo>
                  <a:close/>
                  <a:moveTo>
                    <a:pt x="271" y="83"/>
                  </a:moveTo>
                  <a:cubicBezTo>
                    <a:pt x="269" y="87"/>
                    <a:pt x="275" y="86"/>
                    <a:pt x="276" y="82"/>
                  </a:cubicBezTo>
                  <a:cubicBezTo>
                    <a:pt x="277" y="78"/>
                    <a:pt x="273" y="78"/>
                    <a:pt x="272" y="75"/>
                  </a:cubicBezTo>
                  <a:cubicBezTo>
                    <a:pt x="272" y="75"/>
                    <a:pt x="271" y="76"/>
                    <a:pt x="271" y="76"/>
                  </a:cubicBezTo>
                  <a:cubicBezTo>
                    <a:pt x="270" y="76"/>
                    <a:pt x="268" y="75"/>
                    <a:pt x="269" y="78"/>
                  </a:cubicBezTo>
                  <a:cubicBezTo>
                    <a:pt x="271" y="79"/>
                    <a:pt x="272" y="80"/>
                    <a:pt x="271" y="83"/>
                  </a:cubicBezTo>
                  <a:close/>
                  <a:moveTo>
                    <a:pt x="278" y="80"/>
                  </a:moveTo>
                  <a:cubicBezTo>
                    <a:pt x="282" y="82"/>
                    <a:pt x="284" y="78"/>
                    <a:pt x="285" y="74"/>
                  </a:cubicBezTo>
                  <a:cubicBezTo>
                    <a:pt x="285" y="73"/>
                    <a:pt x="286" y="72"/>
                    <a:pt x="287" y="71"/>
                  </a:cubicBezTo>
                  <a:cubicBezTo>
                    <a:pt x="288" y="71"/>
                    <a:pt x="289" y="69"/>
                    <a:pt x="288" y="68"/>
                  </a:cubicBezTo>
                  <a:cubicBezTo>
                    <a:pt x="286" y="71"/>
                    <a:pt x="287" y="67"/>
                    <a:pt x="287" y="66"/>
                  </a:cubicBezTo>
                  <a:cubicBezTo>
                    <a:pt x="285" y="63"/>
                    <a:pt x="284" y="69"/>
                    <a:pt x="283" y="69"/>
                  </a:cubicBezTo>
                  <a:cubicBezTo>
                    <a:pt x="283" y="69"/>
                    <a:pt x="282" y="67"/>
                    <a:pt x="281" y="67"/>
                  </a:cubicBezTo>
                  <a:cubicBezTo>
                    <a:pt x="281" y="66"/>
                    <a:pt x="281" y="66"/>
                    <a:pt x="281" y="65"/>
                  </a:cubicBezTo>
                  <a:cubicBezTo>
                    <a:pt x="280" y="65"/>
                    <a:pt x="280" y="65"/>
                    <a:pt x="280" y="65"/>
                  </a:cubicBezTo>
                  <a:cubicBezTo>
                    <a:pt x="279" y="64"/>
                    <a:pt x="280" y="64"/>
                    <a:pt x="279" y="64"/>
                  </a:cubicBezTo>
                  <a:cubicBezTo>
                    <a:pt x="279" y="64"/>
                    <a:pt x="277" y="65"/>
                    <a:pt x="277" y="65"/>
                  </a:cubicBezTo>
                  <a:cubicBezTo>
                    <a:pt x="277" y="66"/>
                    <a:pt x="278" y="66"/>
                    <a:pt x="278" y="67"/>
                  </a:cubicBezTo>
                  <a:cubicBezTo>
                    <a:pt x="277" y="68"/>
                    <a:pt x="276" y="67"/>
                    <a:pt x="275" y="67"/>
                  </a:cubicBezTo>
                  <a:cubicBezTo>
                    <a:pt x="273" y="67"/>
                    <a:pt x="273" y="68"/>
                    <a:pt x="273" y="69"/>
                  </a:cubicBezTo>
                  <a:cubicBezTo>
                    <a:pt x="273" y="70"/>
                    <a:pt x="275" y="70"/>
                    <a:pt x="274" y="71"/>
                  </a:cubicBezTo>
                  <a:cubicBezTo>
                    <a:pt x="273" y="72"/>
                    <a:pt x="272" y="71"/>
                    <a:pt x="271" y="72"/>
                  </a:cubicBezTo>
                  <a:cubicBezTo>
                    <a:pt x="270" y="72"/>
                    <a:pt x="272" y="74"/>
                    <a:pt x="272" y="74"/>
                  </a:cubicBezTo>
                  <a:cubicBezTo>
                    <a:pt x="274" y="76"/>
                    <a:pt x="276" y="77"/>
                    <a:pt x="277" y="79"/>
                  </a:cubicBezTo>
                  <a:cubicBezTo>
                    <a:pt x="277" y="80"/>
                    <a:pt x="277" y="80"/>
                    <a:pt x="278" y="80"/>
                  </a:cubicBezTo>
                  <a:close/>
                  <a:moveTo>
                    <a:pt x="291" y="73"/>
                  </a:moveTo>
                  <a:cubicBezTo>
                    <a:pt x="291" y="73"/>
                    <a:pt x="293" y="68"/>
                    <a:pt x="290" y="69"/>
                  </a:cubicBezTo>
                  <a:cubicBezTo>
                    <a:pt x="290" y="69"/>
                    <a:pt x="289" y="71"/>
                    <a:pt x="289" y="71"/>
                  </a:cubicBezTo>
                  <a:cubicBezTo>
                    <a:pt x="288" y="72"/>
                    <a:pt x="287" y="72"/>
                    <a:pt x="286" y="73"/>
                  </a:cubicBezTo>
                  <a:cubicBezTo>
                    <a:pt x="286" y="74"/>
                    <a:pt x="285" y="77"/>
                    <a:pt x="287" y="78"/>
                  </a:cubicBezTo>
                  <a:cubicBezTo>
                    <a:pt x="288" y="78"/>
                    <a:pt x="289" y="76"/>
                    <a:pt x="290" y="75"/>
                  </a:cubicBezTo>
                  <a:cubicBezTo>
                    <a:pt x="290" y="74"/>
                    <a:pt x="291" y="74"/>
                    <a:pt x="291" y="73"/>
                  </a:cubicBezTo>
                  <a:close/>
                  <a:moveTo>
                    <a:pt x="271" y="68"/>
                  </a:moveTo>
                  <a:cubicBezTo>
                    <a:pt x="271" y="66"/>
                    <a:pt x="275" y="66"/>
                    <a:pt x="275" y="64"/>
                  </a:cubicBezTo>
                  <a:cubicBezTo>
                    <a:pt x="274" y="61"/>
                    <a:pt x="272" y="64"/>
                    <a:pt x="271" y="64"/>
                  </a:cubicBezTo>
                  <a:cubicBezTo>
                    <a:pt x="270" y="62"/>
                    <a:pt x="270" y="63"/>
                    <a:pt x="269" y="64"/>
                  </a:cubicBezTo>
                  <a:cubicBezTo>
                    <a:pt x="268" y="66"/>
                    <a:pt x="268" y="67"/>
                    <a:pt x="270" y="69"/>
                  </a:cubicBezTo>
                  <a:cubicBezTo>
                    <a:pt x="271" y="69"/>
                    <a:pt x="271" y="68"/>
                    <a:pt x="271" y="68"/>
                  </a:cubicBezTo>
                  <a:close/>
                  <a:moveTo>
                    <a:pt x="276" y="60"/>
                  </a:moveTo>
                  <a:cubicBezTo>
                    <a:pt x="276" y="61"/>
                    <a:pt x="277" y="62"/>
                    <a:pt x="278" y="62"/>
                  </a:cubicBezTo>
                  <a:cubicBezTo>
                    <a:pt x="279" y="62"/>
                    <a:pt x="279" y="61"/>
                    <a:pt x="280" y="60"/>
                  </a:cubicBezTo>
                  <a:cubicBezTo>
                    <a:pt x="280" y="59"/>
                    <a:pt x="280" y="59"/>
                    <a:pt x="280" y="57"/>
                  </a:cubicBezTo>
                  <a:cubicBezTo>
                    <a:pt x="280" y="57"/>
                    <a:pt x="280" y="57"/>
                    <a:pt x="279" y="56"/>
                  </a:cubicBezTo>
                  <a:cubicBezTo>
                    <a:pt x="279" y="56"/>
                    <a:pt x="280" y="55"/>
                    <a:pt x="279" y="54"/>
                  </a:cubicBezTo>
                  <a:cubicBezTo>
                    <a:pt x="277" y="54"/>
                    <a:pt x="278" y="55"/>
                    <a:pt x="278" y="56"/>
                  </a:cubicBezTo>
                  <a:cubicBezTo>
                    <a:pt x="278" y="57"/>
                    <a:pt x="277" y="58"/>
                    <a:pt x="277" y="59"/>
                  </a:cubicBezTo>
                  <a:cubicBezTo>
                    <a:pt x="276" y="60"/>
                    <a:pt x="276" y="60"/>
                    <a:pt x="276" y="60"/>
                  </a:cubicBezTo>
                  <a:close/>
                  <a:moveTo>
                    <a:pt x="282" y="60"/>
                  </a:moveTo>
                  <a:cubicBezTo>
                    <a:pt x="282" y="62"/>
                    <a:pt x="282" y="62"/>
                    <a:pt x="283" y="63"/>
                  </a:cubicBezTo>
                  <a:cubicBezTo>
                    <a:pt x="284" y="63"/>
                    <a:pt x="286" y="64"/>
                    <a:pt x="286" y="63"/>
                  </a:cubicBezTo>
                  <a:cubicBezTo>
                    <a:pt x="288" y="62"/>
                    <a:pt x="284" y="58"/>
                    <a:pt x="282" y="60"/>
                  </a:cubicBezTo>
                  <a:cubicBezTo>
                    <a:pt x="282" y="61"/>
                    <a:pt x="283" y="59"/>
                    <a:pt x="282" y="60"/>
                  </a:cubicBezTo>
                  <a:close/>
                  <a:moveTo>
                    <a:pt x="294" y="65"/>
                  </a:moveTo>
                  <a:cubicBezTo>
                    <a:pt x="295" y="65"/>
                    <a:pt x="296" y="64"/>
                    <a:pt x="296" y="63"/>
                  </a:cubicBezTo>
                  <a:cubicBezTo>
                    <a:pt x="297" y="62"/>
                    <a:pt x="297" y="63"/>
                    <a:pt x="297" y="61"/>
                  </a:cubicBezTo>
                  <a:cubicBezTo>
                    <a:pt x="296" y="61"/>
                    <a:pt x="295" y="61"/>
                    <a:pt x="295" y="60"/>
                  </a:cubicBezTo>
                  <a:cubicBezTo>
                    <a:pt x="294" y="59"/>
                    <a:pt x="294" y="59"/>
                    <a:pt x="294" y="58"/>
                  </a:cubicBezTo>
                  <a:cubicBezTo>
                    <a:pt x="292" y="56"/>
                    <a:pt x="293" y="57"/>
                    <a:pt x="292" y="58"/>
                  </a:cubicBezTo>
                  <a:cubicBezTo>
                    <a:pt x="291" y="60"/>
                    <a:pt x="291" y="57"/>
                    <a:pt x="291" y="56"/>
                  </a:cubicBezTo>
                  <a:cubicBezTo>
                    <a:pt x="290" y="55"/>
                    <a:pt x="289" y="55"/>
                    <a:pt x="289" y="54"/>
                  </a:cubicBezTo>
                  <a:cubicBezTo>
                    <a:pt x="289" y="54"/>
                    <a:pt x="289" y="52"/>
                    <a:pt x="288" y="52"/>
                  </a:cubicBezTo>
                  <a:cubicBezTo>
                    <a:pt x="288" y="52"/>
                    <a:pt x="287" y="53"/>
                    <a:pt x="287" y="54"/>
                  </a:cubicBezTo>
                  <a:cubicBezTo>
                    <a:pt x="286" y="55"/>
                    <a:pt x="286" y="54"/>
                    <a:pt x="287" y="55"/>
                  </a:cubicBezTo>
                  <a:cubicBezTo>
                    <a:pt x="287" y="56"/>
                    <a:pt x="288" y="57"/>
                    <a:pt x="289" y="58"/>
                  </a:cubicBezTo>
                  <a:cubicBezTo>
                    <a:pt x="289" y="58"/>
                    <a:pt x="289" y="59"/>
                    <a:pt x="289" y="60"/>
                  </a:cubicBezTo>
                  <a:cubicBezTo>
                    <a:pt x="290" y="61"/>
                    <a:pt x="290" y="62"/>
                    <a:pt x="290" y="63"/>
                  </a:cubicBezTo>
                  <a:cubicBezTo>
                    <a:pt x="290" y="65"/>
                    <a:pt x="291" y="64"/>
                    <a:pt x="292" y="65"/>
                  </a:cubicBezTo>
                  <a:cubicBezTo>
                    <a:pt x="293" y="65"/>
                    <a:pt x="293" y="65"/>
                    <a:pt x="294" y="65"/>
                  </a:cubicBezTo>
                  <a:close/>
                  <a:moveTo>
                    <a:pt x="304" y="65"/>
                  </a:moveTo>
                  <a:cubicBezTo>
                    <a:pt x="305" y="65"/>
                    <a:pt x="305" y="63"/>
                    <a:pt x="306" y="63"/>
                  </a:cubicBezTo>
                  <a:cubicBezTo>
                    <a:pt x="307" y="62"/>
                    <a:pt x="307" y="63"/>
                    <a:pt x="307" y="64"/>
                  </a:cubicBezTo>
                  <a:cubicBezTo>
                    <a:pt x="307" y="64"/>
                    <a:pt x="307" y="65"/>
                    <a:pt x="307" y="65"/>
                  </a:cubicBezTo>
                  <a:cubicBezTo>
                    <a:pt x="308" y="66"/>
                    <a:pt x="308" y="65"/>
                    <a:pt x="309" y="65"/>
                  </a:cubicBezTo>
                  <a:cubicBezTo>
                    <a:pt x="310" y="64"/>
                    <a:pt x="309" y="66"/>
                    <a:pt x="310" y="64"/>
                  </a:cubicBezTo>
                  <a:cubicBezTo>
                    <a:pt x="310" y="64"/>
                    <a:pt x="310" y="63"/>
                    <a:pt x="310" y="62"/>
                  </a:cubicBezTo>
                  <a:cubicBezTo>
                    <a:pt x="310" y="61"/>
                    <a:pt x="311" y="60"/>
                    <a:pt x="311" y="58"/>
                  </a:cubicBezTo>
                  <a:cubicBezTo>
                    <a:pt x="311" y="57"/>
                    <a:pt x="310" y="57"/>
                    <a:pt x="310" y="55"/>
                  </a:cubicBezTo>
                  <a:cubicBezTo>
                    <a:pt x="308" y="54"/>
                    <a:pt x="307" y="56"/>
                    <a:pt x="305" y="57"/>
                  </a:cubicBezTo>
                  <a:cubicBezTo>
                    <a:pt x="305" y="57"/>
                    <a:pt x="304" y="58"/>
                    <a:pt x="303" y="59"/>
                  </a:cubicBezTo>
                  <a:cubicBezTo>
                    <a:pt x="303" y="60"/>
                    <a:pt x="303" y="62"/>
                    <a:pt x="303" y="63"/>
                  </a:cubicBezTo>
                  <a:cubicBezTo>
                    <a:pt x="303" y="64"/>
                    <a:pt x="304" y="65"/>
                    <a:pt x="304" y="65"/>
                  </a:cubicBezTo>
                  <a:close/>
                  <a:moveTo>
                    <a:pt x="306" y="75"/>
                  </a:moveTo>
                  <a:cubicBezTo>
                    <a:pt x="306" y="76"/>
                    <a:pt x="305" y="77"/>
                    <a:pt x="305" y="79"/>
                  </a:cubicBezTo>
                  <a:cubicBezTo>
                    <a:pt x="306" y="80"/>
                    <a:pt x="307" y="81"/>
                    <a:pt x="308" y="80"/>
                  </a:cubicBezTo>
                  <a:cubicBezTo>
                    <a:pt x="309" y="79"/>
                    <a:pt x="309" y="76"/>
                    <a:pt x="309" y="75"/>
                  </a:cubicBezTo>
                  <a:cubicBezTo>
                    <a:pt x="309" y="74"/>
                    <a:pt x="307" y="73"/>
                    <a:pt x="306" y="75"/>
                  </a:cubicBezTo>
                  <a:cubicBezTo>
                    <a:pt x="306" y="76"/>
                    <a:pt x="306" y="74"/>
                    <a:pt x="306" y="75"/>
                  </a:cubicBezTo>
                  <a:close/>
                  <a:moveTo>
                    <a:pt x="310" y="68"/>
                  </a:moveTo>
                  <a:cubicBezTo>
                    <a:pt x="310" y="69"/>
                    <a:pt x="310" y="73"/>
                    <a:pt x="313" y="72"/>
                  </a:cubicBezTo>
                  <a:cubicBezTo>
                    <a:pt x="314" y="72"/>
                    <a:pt x="314" y="71"/>
                    <a:pt x="315" y="70"/>
                  </a:cubicBezTo>
                  <a:cubicBezTo>
                    <a:pt x="315" y="70"/>
                    <a:pt x="316" y="69"/>
                    <a:pt x="316" y="68"/>
                  </a:cubicBezTo>
                  <a:cubicBezTo>
                    <a:pt x="316" y="68"/>
                    <a:pt x="314" y="68"/>
                    <a:pt x="313" y="68"/>
                  </a:cubicBezTo>
                  <a:cubicBezTo>
                    <a:pt x="312" y="67"/>
                    <a:pt x="312" y="66"/>
                    <a:pt x="310" y="68"/>
                  </a:cubicBezTo>
                  <a:cubicBezTo>
                    <a:pt x="310" y="68"/>
                    <a:pt x="311" y="67"/>
                    <a:pt x="310" y="68"/>
                  </a:cubicBezTo>
                  <a:close/>
                  <a:moveTo>
                    <a:pt x="353" y="52"/>
                  </a:moveTo>
                  <a:cubicBezTo>
                    <a:pt x="352" y="52"/>
                    <a:pt x="352" y="51"/>
                    <a:pt x="351" y="50"/>
                  </a:cubicBezTo>
                  <a:cubicBezTo>
                    <a:pt x="350" y="49"/>
                    <a:pt x="350" y="49"/>
                    <a:pt x="349" y="47"/>
                  </a:cubicBezTo>
                  <a:cubicBezTo>
                    <a:pt x="348" y="48"/>
                    <a:pt x="348" y="50"/>
                    <a:pt x="347" y="47"/>
                  </a:cubicBezTo>
                  <a:cubicBezTo>
                    <a:pt x="346" y="47"/>
                    <a:pt x="345" y="48"/>
                    <a:pt x="344" y="47"/>
                  </a:cubicBezTo>
                  <a:cubicBezTo>
                    <a:pt x="344" y="47"/>
                    <a:pt x="344" y="50"/>
                    <a:pt x="344" y="50"/>
                  </a:cubicBezTo>
                  <a:cubicBezTo>
                    <a:pt x="343" y="50"/>
                    <a:pt x="343" y="47"/>
                    <a:pt x="341" y="48"/>
                  </a:cubicBezTo>
                  <a:cubicBezTo>
                    <a:pt x="341" y="49"/>
                    <a:pt x="342" y="51"/>
                    <a:pt x="343" y="52"/>
                  </a:cubicBezTo>
                  <a:cubicBezTo>
                    <a:pt x="344" y="52"/>
                    <a:pt x="346" y="53"/>
                    <a:pt x="347" y="53"/>
                  </a:cubicBezTo>
                  <a:cubicBezTo>
                    <a:pt x="348" y="53"/>
                    <a:pt x="349" y="54"/>
                    <a:pt x="350" y="54"/>
                  </a:cubicBezTo>
                  <a:cubicBezTo>
                    <a:pt x="351" y="54"/>
                    <a:pt x="353" y="53"/>
                    <a:pt x="354" y="54"/>
                  </a:cubicBezTo>
                  <a:cubicBezTo>
                    <a:pt x="354" y="53"/>
                    <a:pt x="353" y="52"/>
                    <a:pt x="353" y="52"/>
                  </a:cubicBezTo>
                  <a:close/>
                  <a:moveTo>
                    <a:pt x="356" y="47"/>
                  </a:moveTo>
                  <a:cubicBezTo>
                    <a:pt x="355" y="49"/>
                    <a:pt x="355" y="54"/>
                    <a:pt x="358" y="52"/>
                  </a:cubicBezTo>
                  <a:cubicBezTo>
                    <a:pt x="359" y="52"/>
                    <a:pt x="360" y="51"/>
                    <a:pt x="360" y="50"/>
                  </a:cubicBezTo>
                  <a:cubicBezTo>
                    <a:pt x="361" y="49"/>
                    <a:pt x="360" y="50"/>
                    <a:pt x="359" y="49"/>
                  </a:cubicBezTo>
                  <a:cubicBezTo>
                    <a:pt x="359" y="50"/>
                    <a:pt x="364" y="46"/>
                    <a:pt x="364" y="45"/>
                  </a:cubicBezTo>
                  <a:cubicBezTo>
                    <a:pt x="366" y="43"/>
                    <a:pt x="366" y="41"/>
                    <a:pt x="365" y="39"/>
                  </a:cubicBezTo>
                  <a:cubicBezTo>
                    <a:pt x="364" y="37"/>
                    <a:pt x="363" y="37"/>
                    <a:pt x="361" y="38"/>
                  </a:cubicBezTo>
                  <a:cubicBezTo>
                    <a:pt x="360" y="38"/>
                    <a:pt x="361" y="39"/>
                    <a:pt x="360" y="40"/>
                  </a:cubicBezTo>
                  <a:cubicBezTo>
                    <a:pt x="359" y="41"/>
                    <a:pt x="358" y="41"/>
                    <a:pt x="358" y="39"/>
                  </a:cubicBezTo>
                  <a:cubicBezTo>
                    <a:pt x="357" y="39"/>
                    <a:pt x="357" y="40"/>
                    <a:pt x="356" y="40"/>
                  </a:cubicBezTo>
                  <a:cubicBezTo>
                    <a:pt x="356" y="40"/>
                    <a:pt x="356" y="39"/>
                    <a:pt x="356" y="39"/>
                  </a:cubicBezTo>
                  <a:cubicBezTo>
                    <a:pt x="355" y="39"/>
                    <a:pt x="355" y="39"/>
                    <a:pt x="354" y="40"/>
                  </a:cubicBezTo>
                  <a:cubicBezTo>
                    <a:pt x="354" y="40"/>
                    <a:pt x="353" y="42"/>
                    <a:pt x="352" y="42"/>
                  </a:cubicBezTo>
                  <a:cubicBezTo>
                    <a:pt x="352" y="44"/>
                    <a:pt x="353" y="43"/>
                    <a:pt x="353" y="44"/>
                  </a:cubicBezTo>
                  <a:cubicBezTo>
                    <a:pt x="353" y="46"/>
                    <a:pt x="350" y="45"/>
                    <a:pt x="352" y="47"/>
                  </a:cubicBezTo>
                  <a:cubicBezTo>
                    <a:pt x="354" y="50"/>
                    <a:pt x="356" y="47"/>
                    <a:pt x="356" y="44"/>
                  </a:cubicBezTo>
                  <a:cubicBezTo>
                    <a:pt x="357" y="45"/>
                    <a:pt x="356" y="47"/>
                    <a:pt x="356" y="47"/>
                  </a:cubicBezTo>
                  <a:close/>
                  <a:moveTo>
                    <a:pt x="367" y="35"/>
                  </a:moveTo>
                  <a:cubicBezTo>
                    <a:pt x="367" y="36"/>
                    <a:pt x="368" y="38"/>
                    <a:pt x="370" y="39"/>
                  </a:cubicBezTo>
                  <a:cubicBezTo>
                    <a:pt x="371" y="39"/>
                    <a:pt x="372" y="38"/>
                    <a:pt x="373" y="36"/>
                  </a:cubicBezTo>
                  <a:cubicBezTo>
                    <a:pt x="375" y="35"/>
                    <a:pt x="376" y="34"/>
                    <a:pt x="375" y="32"/>
                  </a:cubicBezTo>
                  <a:cubicBezTo>
                    <a:pt x="374" y="30"/>
                    <a:pt x="374" y="28"/>
                    <a:pt x="373" y="28"/>
                  </a:cubicBezTo>
                  <a:cubicBezTo>
                    <a:pt x="372" y="27"/>
                    <a:pt x="371" y="28"/>
                    <a:pt x="371" y="27"/>
                  </a:cubicBezTo>
                  <a:cubicBezTo>
                    <a:pt x="370" y="27"/>
                    <a:pt x="370" y="26"/>
                    <a:pt x="370" y="25"/>
                  </a:cubicBezTo>
                  <a:cubicBezTo>
                    <a:pt x="369" y="25"/>
                    <a:pt x="368" y="25"/>
                    <a:pt x="367" y="26"/>
                  </a:cubicBezTo>
                  <a:cubicBezTo>
                    <a:pt x="365" y="28"/>
                    <a:pt x="367" y="31"/>
                    <a:pt x="367" y="33"/>
                  </a:cubicBezTo>
                  <a:cubicBezTo>
                    <a:pt x="367" y="34"/>
                    <a:pt x="367" y="34"/>
                    <a:pt x="367" y="35"/>
                  </a:cubicBezTo>
                  <a:close/>
                  <a:moveTo>
                    <a:pt x="340" y="38"/>
                  </a:moveTo>
                  <a:cubicBezTo>
                    <a:pt x="341" y="40"/>
                    <a:pt x="341" y="40"/>
                    <a:pt x="342" y="40"/>
                  </a:cubicBezTo>
                  <a:cubicBezTo>
                    <a:pt x="342" y="40"/>
                    <a:pt x="343" y="40"/>
                    <a:pt x="343" y="40"/>
                  </a:cubicBezTo>
                  <a:cubicBezTo>
                    <a:pt x="343" y="40"/>
                    <a:pt x="343" y="39"/>
                    <a:pt x="344" y="39"/>
                  </a:cubicBezTo>
                  <a:cubicBezTo>
                    <a:pt x="345" y="38"/>
                    <a:pt x="344" y="39"/>
                    <a:pt x="345" y="39"/>
                  </a:cubicBezTo>
                  <a:cubicBezTo>
                    <a:pt x="347" y="39"/>
                    <a:pt x="346" y="39"/>
                    <a:pt x="347" y="37"/>
                  </a:cubicBezTo>
                  <a:cubicBezTo>
                    <a:pt x="348" y="34"/>
                    <a:pt x="348" y="38"/>
                    <a:pt x="349" y="38"/>
                  </a:cubicBezTo>
                  <a:cubicBezTo>
                    <a:pt x="349" y="39"/>
                    <a:pt x="352" y="37"/>
                    <a:pt x="353" y="36"/>
                  </a:cubicBezTo>
                  <a:cubicBezTo>
                    <a:pt x="354" y="35"/>
                    <a:pt x="355" y="35"/>
                    <a:pt x="356" y="33"/>
                  </a:cubicBezTo>
                  <a:cubicBezTo>
                    <a:pt x="356" y="32"/>
                    <a:pt x="357" y="32"/>
                    <a:pt x="357" y="31"/>
                  </a:cubicBezTo>
                  <a:cubicBezTo>
                    <a:pt x="357" y="31"/>
                    <a:pt x="357" y="30"/>
                    <a:pt x="356" y="30"/>
                  </a:cubicBezTo>
                  <a:cubicBezTo>
                    <a:pt x="357" y="29"/>
                    <a:pt x="358" y="29"/>
                    <a:pt x="359" y="29"/>
                  </a:cubicBezTo>
                  <a:cubicBezTo>
                    <a:pt x="359" y="28"/>
                    <a:pt x="360" y="27"/>
                    <a:pt x="360" y="27"/>
                  </a:cubicBezTo>
                  <a:cubicBezTo>
                    <a:pt x="360" y="26"/>
                    <a:pt x="360" y="26"/>
                    <a:pt x="361" y="25"/>
                  </a:cubicBezTo>
                  <a:cubicBezTo>
                    <a:pt x="361" y="25"/>
                    <a:pt x="361" y="25"/>
                    <a:pt x="361" y="25"/>
                  </a:cubicBezTo>
                  <a:cubicBezTo>
                    <a:pt x="362" y="25"/>
                    <a:pt x="362" y="23"/>
                    <a:pt x="363" y="23"/>
                  </a:cubicBezTo>
                  <a:cubicBezTo>
                    <a:pt x="363" y="22"/>
                    <a:pt x="364" y="23"/>
                    <a:pt x="363" y="21"/>
                  </a:cubicBezTo>
                  <a:cubicBezTo>
                    <a:pt x="363" y="21"/>
                    <a:pt x="362" y="19"/>
                    <a:pt x="362" y="19"/>
                  </a:cubicBezTo>
                  <a:cubicBezTo>
                    <a:pt x="361" y="19"/>
                    <a:pt x="360" y="19"/>
                    <a:pt x="360" y="20"/>
                  </a:cubicBezTo>
                  <a:cubicBezTo>
                    <a:pt x="360" y="20"/>
                    <a:pt x="360" y="21"/>
                    <a:pt x="360" y="21"/>
                  </a:cubicBezTo>
                  <a:cubicBezTo>
                    <a:pt x="360" y="23"/>
                    <a:pt x="359" y="22"/>
                    <a:pt x="358" y="22"/>
                  </a:cubicBezTo>
                  <a:cubicBezTo>
                    <a:pt x="357" y="21"/>
                    <a:pt x="355" y="21"/>
                    <a:pt x="355" y="22"/>
                  </a:cubicBezTo>
                  <a:cubicBezTo>
                    <a:pt x="353" y="25"/>
                    <a:pt x="357" y="24"/>
                    <a:pt x="356" y="26"/>
                  </a:cubicBezTo>
                  <a:cubicBezTo>
                    <a:pt x="356" y="26"/>
                    <a:pt x="353" y="29"/>
                    <a:pt x="353" y="29"/>
                  </a:cubicBezTo>
                  <a:cubicBezTo>
                    <a:pt x="352" y="30"/>
                    <a:pt x="352" y="26"/>
                    <a:pt x="351" y="25"/>
                  </a:cubicBezTo>
                  <a:cubicBezTo>
                    <a:pt x="350" y="25"/>
                    <a:pt x="349" y="24"/>
                    <a:pt x="349" y="25"/>
                  </a:cubicBezTo>
                  <a:cubicBezTo>
                    <a:pt x="348" y="26"/>
                    <a:pt x="349" y="27"/>
                    <a:pt x="349" y="28"/>
                  </a:cubicBezTo>
                  <a:cubicBezTo>
                    <a:pt x="350" y="29"/>
                    <a:pt x="350" y="30"/>
                    <a:pt x="350" y="31"/>
                  </a:cubicBezTo>
                  <a:cubicBezTo>
                    <a:pt x="349" y="32"/>
                    <a:pt x="348" y="31"/>
                    <a:pt x="348" y="31"/>
                  </a:cubicBezTo>
                  <a:cubicBezTo>
                    <a:pt x="346" y="31"/>
                    <a:pt x="346" y="32"/>
                    <a:pt x="346" y="30"/>
                  </a:cubicBezTo>
                  <a:cubicBezTo>
                    <a:pt x="346" y="30"/>
                    <a:pt x="347" y="26"/>
                    <a:pt x="345" y="27"/>
                  </a:cubicBezTo>
                  <a:cubicBezTo>
                    <a:pt x="344" y="27"/>
                    <a:pt x="345" y="29"/>
                    <a:pt x="344" y="29"/>
                  </a:cubicBezTo>
                  <a:cubicBezTo>
                    <a:pt x="343" y="30"/>
                    <a:pt x="343" y="28"/>
                    <a:pt x="343" y="28"/>
                  </a:cubicBezTo>
                  <a:cubicBezTo>
                    <a:pt x="342" y="28"/>
                    <a:pt x="342" y="31"/>
                    <a:pt x="342" y="32"/>
                  </a:cubicBezTo>
                  <a:cubicBezTo>
                    <a:pt x="341" y="32"/>
                    <a:pt x="340" y="29"/>
                    <a:pt x="339" y="30"/>
                  </a:cubicBezTo>
                  <a:cubicBezTo>
                    <a:pt x="338" y="30"/>
                    <a:pt x="339" y="32"/>
                    <a:pt x="337" y="31"/>
                  </a:cubicBezTo>
                  <a:cubicBezTo>
                    <a:pt x="337" y="31"/>
                    <a:pt x="333" y="29"/>
                    <a:pt x="334" y="31"/>
                  </a:cubicBezTo>
                  <a:cubicBezTo>
                    <a:pt x="334" y="32"/>
                    <a:pt x="335" y="32"/>
                    <a:pt x="335" y="32"/>
                  </a:cubicBezTo>
                  <a:cubicBezTo>
                    <a:pt x="335" y="33"/>
                    <a:pt x="335" y="33"/>
                    <a:pt x="335" y="34"/>
                  </a:cubicBezTo>
                  <a:cubicBezTo>
                    <a:pt x="336" y="33"/>
                    <a:pt x="338" y="32"/>
                    <a:pt x="340" y="33"/>
                  </a:cubicBezTo>
                  <a:cubicBezTo>
                    <a:pt x="341" y="34"/>
                    <a:pt x="340" y="34"/>
                    <a:pt x="339" y="36"/>
                  </a:cubicBezTo>
                  <a:cubicBezTo>
                    <a:pt x="338" y="37"/>
                    <a:pt x="337" y="39"/>
                    <a:pt x="337" y="40"/>
                  </a:cubicBezTo>
                  <a:cubicBezTo>
                    <a:pt x="338" y="43"/>
                    <a:pt x="340" y="38"/>
                    <a:pt x="340" y="37"/>
                  </a:cubicBezTo>
                  <a:cubicBezTo>
                    <a:pt x="340" y="38"/>
                    <a:pt x="340" y="38"/>
                    <a:pt x="340" y="38"/>
                  </a:cubicBezTo>
                  <a:close/>
                  <a:moveTo>
                    <a:pt x="375" y="11"/>
                  </a:moveTo>
                  <a:cubicBezTo>
                    <a:pt x="377" y="11"/>
                    <a:pt x="377" y="10"/>
                    <a:pt x="377" y="9"/>
                  </a:cubicBezTo>
                  <a:cubicBezTo>
                    <a:pt x="376" y="8"/>
                    <a:pt x="373" y="8"/>
                    <a:pt x="372" y="9"/>
                  </a:cubicBezTo>
                  <a:cubicBezTo>
                    <a:pt x="371" y="10"/>
                    <a:pt x="372" y="10"/>
                    <a:pt x="372" y="11"/>
                  </a:cubicBezTo>
                  <a:cubicBezTo>
                    <a:pt x="372" y="11"/>
                    <a:pt x="372" y="11"/>
                    <a:pt x="372" y="12"/>
                  </a:cubicBezTo>
                  <a:cubicBezTo>
                    <a:pt x="372" y="13"/>
                    <a:pt x="371" y="12"/>
                    <a:pt x="371" y="13"/>
                  </a:cubicBezTo>
                  <a:cubicBezTo>
                    <a:pt x="371" y="12"/>
                    <a:pt x="373" y="15"/>
                    <a:pt x="373" y="15"/>
                  </a:cubicBezTo>
                  <a:cubicBezTo>
                    <a:pt x="374" y="15"/>
                    <a:pt x="375" y="15"/>
                    <a:pt x="376" y="15"/>
                  </a:cubicBezTo>
                  <a:cubicBezTo>
                    <a:pt x="377" y="14"/>
                    <a:pt x="378" y="13"/>
                    <a:pt x="377" y="12"/>
                  </a:cubicBezTo>
                  <a:cubicBezTo>
                    <a:pt x="376" y="12"/>
                    <a:pt x="376" y="12"/>
                    <a:pt x="375" y="12"/>
                  </a:cubicBezTo>
                  <a:cubicBezTo>
                    <a:pt x="375" y="12"/>
                    <a:pt x="375" y="11"/>
                    <a:pt x="375" y="11"/>
                  </a:cubicBezTo>
                  <a:cubicBezTo>
                    <a:pt x="375" y="11"/>
                    <a:pt x="375" y="11"/>
                    <a:pt x="375" y="11"/>
                  </a:cubicBezTo>
                  <a:cubicBezTo>
                    <a:pt x="376" y="11"/>
                    <a:pt x="375" y="11"/>
                    <a:pt x="375" y="11"/>
                  </a:cubicBezTo>
                  <a:close/>
                  <a:moveTo>
                    <a:pt x="387" y="8"/>
                  </a:moveTo>
                  <a:cubicBezTo>
                    <a:pt x="387" y="8"/>
                    <a:pt x="387" y="8"/>
                    <a:pt x="388" y="8"/>
                  </a:cubicBezTo>
                  <a:cubicBezTo>
                    <a:pt x="388" y="8"/>
                    <a:pt x="389" y="6"/>
                    <a:pt x="389" y="6"/>
                  </a:cubicBezTo>
                  <a:cubicBezTo>
                    <a:pt x="389" y="5"/>
                    <a:pt x="388" y="4"/>
                    <a:pt x="388" y="4"/>
                  </a:cubicBezTo>
                  <a:cubicBezTo>
                    <a:pt x="388" y="3"/>
                    <a:pt x="385" y="5"/>
                    <a:pt x="384" y="6"/>
                  </a:cubicBezTo>
                  <a:cubicBezTo>
                    <a:pt x="384" y="7"/>
                    <a:pt x="386" y="7"/>
                    <a:pt x="387" y="8"/>
                  </a:cubicBezTo>
                  <a:cubicBezTo>
                    <a:pt x="387" y="8"/>
                    <a:pt x="386" y="7"/>
                    <a:pt x="387" y="8"/>
                  </a:cubicBezTo>
                  <a:close/>
                  <a:moveTo>
                    <a:pt x="403" y="10"/>
                  </a:moveTo>
                  <a:cubicBezTo>
                    <a:pt x="401" y="12"/>
                    <a:pt x="402" y="13"/>
                    <a:pt x="404" y="14"/>
                  </a:cubicBezTo>
                  <a:cubicBezTo>
                    <a:pt x="404" y="14"/>
                    <a:pt x="405" y="14"/>
                    <a:pt x="406" y="14"/>
                  </a:cubicBezTo>
                  <a:cubicBezTo>
                    <a:pt x="407" y="14"/>
                    <a:pt x="406" y="12"/>
                    <a:pt x="406" y="12"/>
                  </a:cubicBezTo>
                  <a:cubicBezTo>
                    <a:pt x="407" y="11"/>
                    <a:pt x="408" y="12"/>
                    <a:pt x="409" y="12"/>
                  </a:cubicBezTo>
                  <a:cubicBezTo>
                    <a:pt x="411" y="12"/>
                    <a:pt x="412" y="12"/>
                    <a:pt x="413" y="11"/>
                  </a:cubicBezTo>
                  <a:cubicBezTo>
                    <a:pt x="414" y="11"/>
                    <a:pt x="416" y="10"/>
                    <a:pt x="417" y="9"/>
                  </a:cubicBezTo>
                  <a:cubicBezTo>
                    <a:pt x="417" y="8"/>
                    <a:pt x="416" y="7"/>
                    <a:pt x="415" y="7"/>
                  </a:cubicBezTo>
                  <a:cubicBezTo>
                    <a:pt x="414" y="7"/>
                    <a:pt x="413" y="10"/>
                    <a:pt x="412" y="10"/>
                  </a:cubicBezTo>
                  <a:cubicBezTo>
                    <a:pt x="411" y="10"/>
                    <a:pt x="411" y="9"/>
                    <a:pt x="411" y="9"/>
                  </a:cubicBezTo>
                  <a:cubicBezTo>
                    <a:pt x="411" y="8"/>
                    <a:pt x="411" y="8"/>
                    <a:pt x="410" y="7"/>
                  </a:cubicBezTo>
                  <a:cubicBezTo>
                    <a:pt x="412" y="5"/>
                    <a:pt x="414" y="6"/>
                    <a:pt x="413" y="2"/>
                  </a:cubicBezTo>
                  <a:cubicBezTo>
                    <a:pt x="411" y="3"/>
                    <a:pt x="410" y="4"/>
                    <a:pt x="408" y="4"/>
                  </a:cubicBezTo>
                  <a:cubicBezTo>
                    <a:pt x="408" y="3"/>
                    <a:pt x="409" y="2"/>
                    <a:pt x="408" y="1"/>
                  </a:cubicBezTo>
                  <a:cubicBezTo>
                    <a:pt x="408" y="1"/>
                    <a:pt x="407" y="1"/>
                    <a:pt x="407" y="1"/>
                  </a:cubicBezTo>
                  <a:cubicBezTo>
                    <a:pt x="406" y="1"/>
                    <a:pt x="405" y="0"/>
                    <a:pt x="404" y="1"/>
                  </a:cubicBezTo>
                  <a:cubicBezTo>
                    <a:pt x="403" y="2"/>
                    <a:pt x="409" y="6"/>
                    <a:pt x="407" y="8"/>
                  </a:cubicBezTo>
                  <a:cubicBezTo>
                    <a:pt x="405" y="7"/>
                    <a:pt x="406" y="5"/>
                    <a:pt x="404" y="5"/>
                  </a:cubicBezTo>
                  <a:cubicBezTo>
                    <a:pt x="402" y="4"/>
                    <a:pt x="403" y="5"/>
                    <a:pt x="401" y="5"/>
                  </a:cubicBezTo>
                  <a:cubicBezTo>
                    <a:pt x="401" y="6"/>
                    <a:pt x="401" y="5"/>
                    <a:pt x="400" y="5"/>
                  </a:cubicBezTo>
                  <a:cubicBezTo>
                    <a:pt x="400" y="5"/>
                    <a:pt x="399" y="7"/>
                    <a:pt x="399" y="7"/>
                  </a:cubicBezTo>
                  <a:cubicBezTo>
                    <a:pt x="398" y="10"/>
                    <a:pt x="401" y="8"/>
                    <a:pt x="402" y="8"/>
                  </a:cubicBezTo>
                  <a:cubicBezTo>
                    <a:pt x="403" y="8"/>
                    <a:pt x="404" y="9"/>
                    <a:pt x="403" y="10"/>
                  </a:cubicBezTo>
                  <a:close/>
                  <a:moveTo>
                    <a:pt x="489" y="75"/>
                  </a:moveTo>
                  <a:cubicBezTo>
                    <a:pt x="487" y="75"/>
                    <a:pt x="488" y="77"/>
                    <a:pt x="487" y="78"/>
                  </a:cubicBezTo>
                  <a:cubicBezTo>
                    <a:pt x="487" y="79"/>
                    <a:pt x="485" y="81"/>
                    <a:pt x="486" y="82"/>
                  </a:cubicBezTo>
                  <a:cubicBezTo>
                    <a:pt x="487" y="82"/>
                    <a:pt x="490" y="80"/>
                    <a:pt x="491" y="79"/>
                  </a:cubicBezTo>
                  <a:cubicBezTo>
                    <a:pt x="492" y="79"/>
                    <a:pt x="492" y="79"/>
                    <a:pt x="491" y="78"/>
                  </a:cubicBezTo>
                  <a:cubicBezTo>
                    <a:pt x="491" y="78"/>
                    <a:pt x="491" y="78"/>
                    <a:pt x="491" y="77"/>
                  </a:cubicBezTo>
                  <a:cubicBezTo>
                    <a:pt x="490" y="76"/>
                    <a:pt x="490" y="76"/>
                    <a:pt x="490" y="75"/>
                  </a:cubicBezTo>
                  <a:cubicBezTo>
                    <a:pt x="490" y="75"/>
                    <a:pt x="490" y="75"/>
                    <a:pt x="489" y="75"/>
                  </a:cubicBezTo>
                  <a:close/>
                  <a:moveTo>
                    <a:pt x="7" y="543"/>
                  </a:moveTo>
                  <a:cubicBezTo>
                    <a:pt x="8" y="544"/>
                    <a:pt x="9" y="546"/>
                    <a:pt x="11" y="546"/>
                  </a:cubicBezTo>
                  <a:cubicBezTo>
                    <a:pt x="12" y="545"/>
                    <a:pt x="11" y="540"/>
                    <a:pt x="9" y="539"/>
                  </a:cubicBezTo>
                  <a:cubicBezTo>
                    <a:pt x="8" y="539"/>
                    <a:pt x="8" y="542"/>
                    <a:pt x="7" y="543"/>
                  </a:cubicBezTo>
                  <a:cubicBezTo>
                    <a:pt x="8" y="544"/>
                    <a:pt x="8" y="542"/>
                    <a:pt x="7" y="543"/>
                  </a:cubicBezTo>
                  <a:close/>
                  <a:moveTo>
                    <a:pt x="1" y="506"/>
                  </a:moveTo>
                  <a:cubicBezTo>
                    <a:pt x="2" y="508"/>
                    <a:pt x="6" y="517"/>
                    <a:pt x="8" y="514"/>
                  </a:cubicBezTo>
                  <a:cubicBezTo>
                    <a:pt x="9" y="512"/>
                    <a:pt x="7" y="510"/>
                    <a:pt x="6" y="509"/>
                  </a:cubicBezTo>
                  <a:cubicBezTo>
                    <a:pt x="5" y="507"/>
                    <a:pt x="3" y="506"/>
                    <a:pt x="1" y="506"/>
                  </a:cubicBezTo>
                  <a:cubicBezTo>
                    <a:pt x="2" y="508"/>
                    <a:pt x="3" y="506"/>
                    <a:pt x="1" y="506"/>
                  </a:cubicBezTo>
                  <a:close/>
                  <a:moveTo>
                    <a:pt x="22" y="444"/>
                  </a:moveTo>
                  <a:cubicBezTo>
                    <a:pt x="23" y="442"/>
                    <a:pt x="19" y="437"/>
                    <a:pt x="18" y="440"/>
                  </a:cubicBezTo>
                  <a:cubicBezTo>
                    <a:pt x="17" y="443"/>
                    <a:pt x="20" y="446"/>
                    <a:pt x="22" y="444"/>
                  </a:cubicBezTo>
                  <a:close/>
                  <a:moveTo>
                    <a:pt x="13" y="445"/>
                  </a:moveTo>
                  <a:cubicBezTo>
                    <a:pt x="13" y="446"/>
                    <a:pt x="13" y="449"/>
                    <a:pt x="15" y="448"/>
                  </a:cubicBezTo>
                  <a:cubicBezTo>
                    <a:pt x="16" y="448"/>
                    <a:pt x="16" y="447"/>
                    <a:pt x="16" y="447"/>
                  </a:cubicBezTo>
                  <a:cubicBezTo>
                    <a:pt x="16" y="445"/>
                    <a:pt x="15" y="445"/>
                    <a:pt x="13" y="445"/>
                  </a:cubicBezTo>
                  <a:cubicBezTo>
                    <a:pt x="13" y="446"/>
                    <a:pt x="15" y="445"/>
                    <a:pt x="13" y="445"/>
                  </a:cubicBezTo>
                  <a:close/>
                  <a:moveTo>
                    <a:pt x="62" y="404"/>
                  </a:moveTo>
                  <a:cubicBezTo>
                    <a:pt x="62" y="405"/>
                    <a:pt x="57" y="407"/>
                    <a:pt x="61" y="408"/>
                  </a:cubicBezTo>
                  <a:cubicBezTo>
                    <a:pt x="63" y="408"/>
                    <a:pt x="64" y="405"/>
                    <a:pt x="62" y="404"/>
                  </a:cubicBezTo>
                  <a:cubicBezTo>
                    <a:pt x="62" y="405"/>
                    <a:pt x="63" y="405"/>
                    <a:pt x="62" y="404"/>
                  </a:cubicBezTo>
                  <a:close/>
                  <a:moveTo>
                    <a:pt x="51" y="413"/>
                  </a:moveTo>
                  <a:cubicBezTo>
                    <a:pt x="51" y="413"/>
                    <a:pt x="50" y="412"/>
                    <a:pt x="49" y="412"/>
                  </a:cubicBezTo>
                  <a:cubicBezTo>
                    <a:pt x="48" y="413"/>
                    <a:pt x="49" y="415"/>
                    <a:pt x="50" y="415"/>
                  </a:cubicBezTo>
                  <a:cubicBezTo>
                    <a:pt x="51" y="416"/>
                    <a:pt x="53" y="416"/>
                    <a:pt x="54" y="415"/>
                  </a:cubicBezTo>
                  <a:cubicBezTo>
                    <a:pt x="54" y="413"/>
                    <a:pt x="54" y="411"/>
                    <a:pt x="53" y="410"/>
                  </a:cubicBezTo>
                  <a:cubicBezTo>
                    <a:pt x="52" y="410"/>
                    <a:pt x="52" y="413"/>
                    <a:pt x="51" y="4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4" name="Freeform 17"/>
            <p:cNvSpPr>
              <a:spLocks/>
            </p:cNvSpPr>
            <p:nvPr/>
          </p:nvSpPr>
          <p:spPr bwMode="auto">
            <a:xfrm>
              <a:off x="9921875" y="5329238"/>
              <a:ext cx="133350" cy="144462"/>
            </a:xfrm>
            <a:custGeom>
              <a:avLst/>
              <a:gdLst>
                <a:gd name="T0" fmla="*/ 32 w 35"/>
                <a:gd name="T1" fmla="*/ 24 h 38"/>
                <a:gd name="T2" fmla="*/ 32 w 35"/>
                <a:gd name="T3" fmla="*/ 22 h 38"/>
                <a:gd name="T4" fmla="*/ 33 w 35"/>
                <a:gd name="T5" fmla="*/ 21 h 38"/>
                <a:gd name="T6" fmla="*/ 34 w 35"/>
                <a:gd name="T7" fmla="*/ 18 h 38"/>
                <a:gd name="T8" fmla="*/ 31 w 35"/>
                <a:gd name="T9" fmla="*/ 16 h 38"/>
                <a:gd name="T10" fmla="*/ 27 w 35"/>
                <a:gd name="T11" fmla="*/ 14 h 38"/>
                <a:gd name="T12" fmla="*/ 27 w 35"/>
                <a:gd name="T13" fmla="*/ 13 h 38"/>
                <a:gd name="T14" fmla="*/ 26 w 35"/>
                <a:gd name="T15" fmla="*/ 11 h 38"/>
                <a:gd name="T16" fmla="*/ 24 w 35"/>
                <a:gd name="T17" fmla="*/ 9 h 38"/>
                <a:gd name="T18" fmla="*/ 20 w 35"/>
                <a:gd name="T19" fmla="*/ 5 h 38"/>
                <a:gd name="T20" fmla="*/ 18 w 35"/>
                <a:gd name="T21" fmla="*/ 4 h 38"/>
                <a:gd name="T22" fmla="*/ 16 w 35"/>
                <a:gd name="T23" fmla="*/ 2 h 38"/>
                <a:gd name="T24" fmla="*/ 12 w 35"/>
                <a:gd name="T25" fmla="*/ 2 h 38"/>
                <a:gd name="T26" fmla="*/ 13 w 35"/>
                <a:gd name="T27" fmla="*/ 5 h 38"/>
                <a:gd name="T28" fmla="*/ 9 w 35"/>
                <a:gd name="T29" fmla="*/ 9 h 38"/>
                <a:gd name="T30" fmla="*/ 9 w 35"/>
                <a:gd name="T31" fmla="*/ 11 h 38"/>
                <a:gd name="T32" fmla="*/ 5 w 35"/>
                <a:gd name="T33" fmla="*/ 12 h 38"/>
                <a:gd name="T34" fmla="*/ 4 w 35"/>
                <a:gd name="T35" fmla="*/ 14 h 38"/>
                <a:gd name="T36" fmla="*/ 1 w 35"/>
                <a:gd name="T37" fmla="*/ 14 h 38"/>
                <a:gd name="T38" fmla="*/ 2 w 35"/>
                <a:gd name="T39" fmla="*/ 16 h 38"/>
                <a:gd name="T40" fmla="*/ 1 w 35"/>
                <a:gd name="T41" fmla="*/ 19 h 38"/>
                <a:gd name="T42" fmla="*/ 4 w 35"/>
                <a:gd name="T43" fmla="*/ 25 h 38"/>
                <a:gd name="T44" fmla="*/ 7 w 35"/>
                <a:gd name="T45" fmla="*/ 27 h 38"/>
                <a:gd name="T46" fmla="*/ 11 w 35"/>
                <a:gd name="T47" fmla="*/ 38 h 38"/>
                <a:gd name="T48" fmla="*/ 15 w 35"/>
                <a:gd name="T49" fmla="*/ 34 h 38"/>
                <a:gd name="T50" fmla="*/ 20 w 35"/>
                <a:gd name="T51" fmla="*/ 30 h 38"/>
                <a:gd name="T52" fmla="*/ 23 w 35"/>
                <a:gd name="T53" fmla="*/ 30 h 38"/>
                <a:gd name="T54" fmla="*/ 25 w 35"/>
                <a:gd name="T55" fmla="*/ 31 h 38"/>
                <a:gd name="T56" fmla="*/ 27 w 35"/>
                <a:gd name="T57" fmla="*/ 29 h 38"/>
                <a:gd name="T58" fmla="*/ 31 w 35"/>
                <a:gd name="T59" fmla="*/ 28 h 38"/>
                <a:gd name="T60" fmla="*/ 30 w 35"/>
                <a:gd name="T61" fmla="*/ 25 h 38"/>
                <a:gd name="T62" fmla="*/ 32 w 35"/>
                <a:gd name="T63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38">
                  <a:moveTo>
                    <a:pt x="32" y="24"/>
                  </a:moveTo>
                  <a:cubicBezTo>
                    <a:pt x="32" y="23"/>
                    <a:pt x="32" y="23"/>
                    <a:pt x="32" y="22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34" y="20"/>
                    <a:pt x="34" y="18"/>
                    <a:pt x="34" y="18"/>
                  </a:cubicBezTo>
                  <a:cubicBezTo>
                    <a:pt x="35" y="16"/>
                    <a:pt x="33" y="16"/>
                    <a:pt x="31" y="16"/>
                  </a:cubicBezTo>
                  <a:cubicBezTo>
                    <a:pt x="31" y="14"/>
                    <a:pt x="28" y="16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2"/>
                    <a:pt x="27" y="12"/>
                    <a:pt x="26" y="11"/>
                  </a:cubicBezTo>
                  <a:cubicBezTo>
                    <a:pt x="25" y="11"/>
                    <a:pt x="25" y="10"/>
                    <a:pt x="24" y="9"/>
                  </a:cubicBezTo>
                  <a:cubicBezTo>
                    <a:pt x="23" y="8"/>
                    <a:pt x="22" y="6"/>
                    <a:pt x="20" y="5"/>
                  </a:cubicBezTo>
                  <a:cubicBezTo>
                    <a:pt x="19" y="5"/>
                    <a:pt x="19" y="5"/>
                    <a:pt x="18" y="4"/>
                  </a:cubicBezTo>
                  <a:cubicBezTo>
                    <a:pt x="16" y="4"/>
                    <a:pt x="17" y="4"/>
                    <a:pt x="16" y="2"/>
                  </a:cubicBezTo>
                  <a:cubicBezTo>
                    <a:pt x="15" y="0"/>
                    <a:pt x="14" y="1"/>
                    <a:pt x="12" y="2"/>
                  </a:cubicBezTo>
                  <a:cubicBezTo>
                    <a:pt x="10" y="4"/>
                    <a:pt x="13" y="4"/>
                    <a:pt x="13" y="5"/>
                  </a:cubicBezTo>
                  <a:cubicBezTo>
                    <a:pt x="13" y="8"/>
                    <a:pt x="10" y="7"/>
                    <a:pt x="9" y="9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8" y="13"/>
                    <a:pt x="6" y="13"/>
                    <a:pt x="5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3" y="20"/>
                    <a:pt x="3" y="23"/>
                    <a:pt x="4" y="25"/>
                  </a:cubicBezTo>
                  <a:cubicBezTo>
                    <a:pt x="5" y="26"/>
                    <a:pt x="6" y="26"/>
                    <a:pt x="7" y="27"/>
                  </a:cubicBezTo>
                  <a:cubicBezTo>
                    <a:pt x="10" y="28"/>
                    <a:pt x="12" y="35"/>
                    <a:pt x="11" y="38"/>
                  </a:cubicBezTo>
                  <a:cubicBezTo>
                    <a:pt x="14" y="38"/>
                    <a:pt x="14" y="37"/>
                    <a:pt x="15" y="34"/>
                  </a:cubicBezTo>
                  <a:cubicBezTo>
                    <a:pt x="15" y="32"/>
                    <a:pt x="18" y="31"/>
                    <a:pt x="20" y="30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4" y="31"/>
                    <a:pt x="24" y="31"/>
                    <a:pt x="25" y="31"/>
                  </a:cubicBezTo>
                  <a:cubicBezTo>
                    <a:pt x="26" y="31"/>
                    <a:pt x="26" y="29"/>
                    <a:pt x="27" y="29"/>
                  </a:cubicBezTo>
                  <a:cubicBezTo>
                    <a:pt x="28" y="28"/>
                    <a:pt x="30" y="28"/>
                    <a:pt x="31" y="28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0" y="24"/>
                    <a:pt x="32" y="25"/>
                    <a:pt x="32" y="2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5" name="Freeform 18"/>
            <p:cNvSpPr>
              <a:spLocks/>
            </p:cNvSpPr>
            <p:nvPr/>
          </p:nvSpPr>
          <p:spPr bwMode="auto">
            <a:xfrm>
              <a:off x="6929438" y="2752725"/>
              <a:ext cx="3175" cy="11112"/>
            </a:xfrm>
            <a:custGeom>
              <a:avLst/>
              <a:gdLst>
                <a:gd name="T0" fmla="*/ 0 w 2"/>
                <a:gd name="T1" fmla="*/ 3 h 7"/>
                <a:gd name="T2" fmla="*/ 2 w 2"/>
                <a:gd name="T3" fmla="*/ 7 h 7"/>
                <a:gd name="T4" fmla="*/ 2 w 2"/>
                <a:gd name="T5" fmla="*/ 5 h 7"/>
                <a:gd name="T6" fmla="*/ 0 w 2"/>
                <a:gd name="T7" fmla="*/ 0 h 7"/>
                <a:gd name="T8" fmla="*/ 0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6" name="Freeform 19"/>
            <p:cNvSpPr>
              <a:spLocks/>
            </p:cNvSpPr>
            <p:nvPr/>
          </p:nvSpPr>
          <p:spPr bwMode="auto">
            <a:xfrm>
              <a:off x="7127875" y="2703513"/>
              <a:ext cx="3175" cy="7937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  <a:gd name="T8" fmla="*/ 0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8" name="Freeform 21"/>
            <p:cNvSpPr>
              <a:spLocks/>
            </p:cNvSpPr>
            <p:nvPr/>
          </p:nvSpPr>
          <p:spPr bwMode="auto">
            <a:xfrm>
              <a:off x="9598025" y="5119688"/>
              <a:ext cx="298450" cy="282575"/>
            </a:xfrm>
            <a:custGeom>
              <a:avLst/>
              <a:gdLst>
                <a:gd name="T0" fmla="*/ 56 w 78"/>
                <a:gd name="T1" fmla="*/ 72 h 74"/>
                <a:gd name="T2" fmla="*/ 55 w 78"/>
                <a:gd name="T3" fmla="*/ 68 h 74"/>
                <a:gd name="T4" fmla="*/ 55 w 78"/>
                <a:gd name="T5" fmla="*/ 66 h 74"/>
                <a:gd name="T6" fmla="*/ 55 w 78"/>
                <a:gd name="T7" fmla="*/ 63 h 74"/>
                <a:gd name="T8" fmla="*/ 57 w 78"/>
                <a:gd name="T9" fmla="*/ 62 h 74"/>
                <a:gd name="T10" fmla="*/ 59 w 78"/>
                <a:gd name="T11" fmla="*/ 57 h 74"/>
                <a:gd name="T12" fmla="*/ 62 w 78"/>
                <a:gd name="T13" fmla="*/ 54 h 74"/>
                <a:gd name="T14" fmla="*/ 65 w 78"/>
                <a:gd name="T15" fmla="*/ 55 h 74"/>
                <a:gd name="T16" fmla="*/ 65 w 78"/>
                <a:gd name="T17" fmla="*/ 48 h 74"/>
                <a:gd name="T18" fmla="*/ 67 w 78"/>
                <a:gd name="T19" fmla="*/ 49 h 74"/>
                <a:gd name="T20" fmla="*/ 70 w 78"/>
                <a:gd name="T21" fmla="*/ 48 h 74"/>
                <a:gd name="T22" fmla="*/ 73 w 78"/>
                <a:gd name="T23" fmla="*/ 47 h 74"/>
                <a:gd name="T24" fmla="*/ 74 w 78"/>
                <a:gd name="T25" fmla="*/ 48 h 74"/>
                <a:gd name="T26" fmla="*/ 75 w 78"/>
                <a:gd name="T27" fmla="*/ 46 h 74"/>
                <a:gd name="T28" fmla="*/ 73 w 78"/>
                <a:gd name="T29" fmla="*/ 41 h 74"/>
                <a:gd name="T30" fmla="*/ 71 w 78"/>
                <a:gd name="T31" fmla="*/ 36 h 74"/>
                <a:gd name="T32" fmla="*/ 77 w 78"/>
                <a:gd name="T33" fmla="*/ 36 h 74"/>
                <a:gd name="T34" fmla="*/ 73 w 78"/>
                <a:gd name="T35" fmla="*/ 31 h 74"/>
                <a:gd name="T36" fmla="*/ 72 w 78"/>
                <a:gd name="T37" fmla="*/ 29 h 74"/>
                <a:gd name="T38" fmla="*/ 69 w 78"/>
                <a:gd name="T39" fmla="*/ 28 h 74"/>
                <a:gd name="T40" fmla="*/ 69 w 78"/>
                <a:gd name="T41" fmla="*/ 20 h 74"/>
                <a:gd name="T42" fmla="*/ 73 w 78"/>
                <a:gd name="T43" fmla="*/ 14 h 74"/>
                <a:gd name="T44" fmla="*/ 67 w 78"/>
                <a:gd name="T45" fmla="*/ 10 h 74"/>
                <a:gd name="T46" fmla="*/ 64 w 78"/>
                <a:gd name="T47" fmla="*/ 12 h 74"/>
                <a:gd name="T48" fmla="*/ 61 w 78"/>
                <a:gd name="T49" fmla="*/ 8 h 74"/>
                <a:gd name="T50" fmla="*/ 57 w 78"/>
                <a:gd name="T51" fmla="*/ 6 h 74"/>
                <a:gd name="T52" fmla="*/ 50 w 78"/>
                <a:gd name="T53" fmla="*/ 4 h 74"/>
                <a:gd name="T54" fmla="*/ 47 w 78"/>
                <a:gd name="T55" fmla="*/ 5 h 74"/>
                <a:gd name="T56" fmla="*/ 44 w 78"/>
                <a:gd name="T57" fmla="*/ 5 h 74"/>
                <a:gd name="T58" fmla="*/ 40 w 78"/>
                <a:gd name="T59" fmla="*/ 5 h 74"/>
                <a:gd name="T60" fmla="*/ 37 w 78"/>
                <a:gd name="T61" fmla="*/ 4 h 74"/>
                <a:gd name="T62" fmla="*/ 34 w 78"/>
                <a:gd name="T63" fmla="*/ 4 h 74"/>
                <a:gd name="T64" fmla="*/ 32 w 78"/>
                <a:gd name="T65" fmla="*/ 3 h 74"/>
                <a:gd name="T66" fmla="*/ 29 w 78"/>
                <a:gd name="T67" fmla="*/ 3 h 74"/>
                <a:gd name="T68" fmla="*/ 24 w 78"/>
                <a:gd name="T69" fmla="*/ 1 h 74"/>
                <a:gd name="T70" fmla="*/ 20 w 78"/>
                <a:gd name="T71" fmla="*/ 3 h 74"/>
                <a:gd name="T72" fmla="*/ 15 w 78"/>
                <a:gd name="T73" fmla="*/ 4 h 74"/>
                <a:gd name="T74" fmla="*/ 12 w 78"/>
                <a:gd name="T75" fmla="*/ 8 h 74"/>
                <a:gd name="T76" fmla="*/ 10 w 78"/>
                <a:gd name="T77" fmla="*/ 6 h 74"/>
                <a:gd name="T78" fmla="*/ 7 w 78"/>
                <a:gd name="T79" fmla="*/ 4 h 74"/>
                <a:gd name="T80" fmla="*/ 2 w 78"/>
                <a:gd name="T81" fmla="*/ 4 h 74"/>
                <a:gd name="T82" fmla="*/ 2 w 78"/>
                <a:gd name="T83" fmla="*/ 12 h 74"/>
                <a:gd name="T84" fmla="*/ 2 w 78"/>
                <a:gd name="T85" fmla="*/ 17 h 74"/>
                <a:gd name="T86" fmla="*/ 5 w 78"/>
                <a:gd name="T87" fmla="*/ 17 h 74"/>
                <a:gd name="T88" fmla="*/ 7 w 78"/>
                <a:gd name="T89" fmla="*/ 20 h 74"/>
                <a:gd name="T90" fmla="*/ 7 w 78"/>
                <a:gd name="T91" fmla="*/ 21 h 74"/>
                <a:gd name="T92" fmla="*/ 9 w 78"/>
                <a:gd name="T93" fmla="*/ 22 h 74"/>
                <a:gd name="T94" fmla="*/ 11 w 78"/>
                <a:gd name="T95" fmla="*/ 29 h 74"/>
                <a:gd name="T96" fmla="*/ 21 w 78"/>
                <a:gd name="T97" fmla="*/ 41 h 74"/>
                <a:gd name="T98" fmla="*/ 26 w 78"/>
                <a:gd name="T99" fmla="*/ 48 h 74"/>
                <a:gd name="T100" fmla="*/ 32 w 78"/>
                <a:gd name="T101" fmla="*/ 53 h 74"/>
                <a:gd name="T102" fmla="*/ 37 w 78"/>
                <a:gd name="T103" fmla="*/ 59 h 74"/>
                <a:gd name="T104" fmla="*/ 41 w 78"/>
                <a:gd name="T105" fmla="*/ 65 h 74"/>
                <a:gd name="T106" fmla="*/ 44 w 78"/>
                <a:gd name="T107" fmla="*/ 67 h 74"/>
                <a:gd name="T108" fmla="*/ 46 w 78"/>
                <a:gd name="T109" fmla="*/ 69 h 74"/>
                <a:gd name="T110" fmla="*/ 54 w 78"/>
                <a:gd name="T111" fmla="*/ 74 h 74"/>
                <a:gd name="T112" fmla="*/ 56 w 78"/>
                <a:gd name="T113" fmla="*/ 72 h 74"/>
                <a:gd name="T114" fmla="*/ 56 w 78"/>
                <a:gd name="T115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74">
                  <a:moveTo>
                    <a:pt x="56" y="72"/>
                  </a:moveTo>
                  <a:cubicBezTo>
                    <a:pt x="57" y="71"/>
                    <a:pt x="55" y="69"/>
                    <a:pt x="55" y="68"/>
                  </a:cubicBezTo>
                  <a:cubicBezTo>
                    <a:pt x="55" y="67"/>
                    <a:pt x="55" y="66"/>
                    <a:pt x="55" y="66"/>
                  </a:cubicBezTo>
                  <a:cubicBezTo>
                    <a:pt x="55" y="65"/>
                    <a:pt x="55" y="64"/>
                    <a:pt x="55" y="63"/>
                  </a:cubicBezTo>
                  <a:cubicBezTo>
                    <a:pt x="55" y="62"/>
                    <a:pt x="57" y="63"/>
                    <a:pt x="57" y="62"/>
                  </a:cubicBezTo>
                  <a:cubicBezTo>
                    <a:pt x="58" y="61"/>
                    <a:pt x="58" y="58"/>
                    <a:pt x="59" y="57"/>
                  </a:cubicBezTo>
                  <a:cubicBezTo>
                    <a:pt x="59" y="55"/>
                    <a:pt x="60" y="54"/>
                    <a:pt x="62" y="54"/>
                  </a:cubicBezTo>
                  <a:cubicBezTo>
                    <a:pt x="63" y="54"/>
                    <a:pt x="65" y="55"/>
                    <a:pt x="65" y="55"/>
                  </a:cubicBezTo>
                  <a:cubicBezTo>
                    <a:pt x="68" y="54"/>
                    <a:pt x="64" y="50"/>
                    <a:pt x="65" y="48"/>
                  </a:cubicBezTo>
                  <a:cubicBezTo>
                    <a:pt x="65" y="48"/>
                    <a:pt x="66" y="48"/>
                    <a:pt x="67" y="49"/>
                  </a:cubicBezTo>
                  <a:cubicBezTo>
                    <a:pt x="68" y="49"/>
                    <a:pt x="69" y="49"/>
                    <a:pt x="70" y="48"/>
                  </a:cubicBezTo>
                  <a:cubicBezTo>
                    <a:pt x="71" y="48"/>
                    <a:pt x="71" y="47"/>
                    <a:pt x="73" y="47"/>
                  </a:cubicBezTo>
                  <a:cubicBezTo>
                    <a:pt x="73" y="47"/>
                    <a:pt x="74" y="48"/>
                    <a:pt x="74" y="48"/>
                  </a:cubicBezTo>
                  <a:cubicBezTo>
                    <a:pt x="75" y="48"/>
                    <a:pt x="75" y="47"/>
                    <a:pt x="75" y="46"/>
                  </a:cubicBezTo>
                  <a:cubicBezTo>
                    <a:pt x="75" y="44"/>
                    <a:pt x="75" y="43"/>
                    <a:pt x="73" y="41"/>
                  </a:cubicBezTo>
                  <a:cubicBezTo>
                    <a:pt x="72" y="40"/>
                    <a:pt x="70" y="37"/>
                    <a:pt x="71" y="36"/>
                  </a:cubicBezTo>
                  <a:cubicBezTo>
                    <a:pt x="72" y="36"/>
                    <a:pt x="76" y="38"/>
                    <a:pt x="77" y="36"/>
                  </a:cubicBezTo>
                  <a:cubicBezTo>
                    <a:pt x="78" y="34"/>
                    <a:pt x="74" y="31"/>
                    <a:pt x="73" y="31"/>
                  </a:cubicBezTo>
                  <a:cubicBezTo>
                    <a:pt x="73" y="30"/>
                    <a:pt x="73" y="29"/>
                    <a:pt x="72" y="29"/>
                  </a:cubicBezTo>
                  <a:cubicBezTo>
                    <a:pt x="71" y="28"/>
                    <a:pt x="70" y="28"/>
                    <a:pt x="69" y="28"/>
                  </a:cubicBezTo>
                  <a:cubicBezTo>
                    <a:pt x="66" y="26"/>
                    <a:pt x="68" y="22"/>
                    <a:pt x="69" y="20"/>
                  </a:cubicBezTo>
                  <a:cubicBezTo>
                    <a:pt x="71" y="18"/>
                    <a:pt x="73" y="16"/>
                    <a:pt x="73" y="14"/>
                  </a:cubicBezTo>
                  <a:cubicBezTo>
                    <a:pt x="74" y="10"/>
                    <a:pt x="70" y="10"/>
                    <a:pt x="67" y="10"/>
                  </a:cubicBezTo>
                  <a:cubicBezTo>
                    <a:pt x="67" y="11"/>
                    <a:pt x="65" y="12"/>
                    <a:pt x="64" y="12"/>
                  </a:cubicBezTo>
                  <a:cubicBezTo>
                    <a:pt x="63" y="12"/>
                    <a:pt x="61" y="9"/>
                    <a:pt x="61" y="8"/>
                  </a:cubicBezTo>
                  <a:cubicBezTo>
                    <a:pt x="60" y="6"/>
                    <a:pt x="59" y="6"/>
                    <a:pt x="57" y="6"/>
                  </a:cubicBezTo>
                  <a:cubicBezTo>
                    <a:pt x="54" y="7"/>
                    <a:pt x="52" y="5"/>
                    <a:pt x="50" y="4"/>
                  </a:cubicBezTo>
                  <a:cubicBezTo>
                    <a:pt x="50" y="5"/>
                    <a:pt x="48" y="5"/>
                    <a:pt x="47" y="5"/>
                  </a:cubicBezTo>
                  <a:cubicBezTo>
                    <a:pt x="46" y="4"/>
                    <a:pt x="45" y="5"/>
                    <a:pt x="44" y="5"/>
                  </a:cubicBezTo>
                  <a:cubicBezTo>
                    <a:pt x="42" y="6"/>
                    <a:pt x="42" y="6"/>
                    <a:pt x="40" y="5"/>
                  </a:cubicBezTo>
                  <a:cubicBezTo>
                    <a:pt x="39" y="4"/>
                    <a:pt x="39" y="3"/>
                    <a:pt x="37" y="4"/>
                  </a:cubicBezTo>
                  <a:cubicBezTo>
                    <a:pt x="36" y="4"/>
                    <a:pt x="35" y="6"/>
                    <a:pt x="34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0" y="3"/>
                    <a:pt x="30" y="4"/>
                    <a:pt x="29" y="3"/>
                  </a:cubicBezTo>
                  <a:cubicBezTo>
                    <a:pt x="27" y="3"/>
                    <a:pt x="26" y="0"/>
                    <a:pt x="24" y="1"/>
                  </a:cubicBezTo>
                  <a:cubicBezTo>
                    <a:pt x="22" y="2"/>
                    <a:pt x="22" y="3"/>
                    <a:pt x="20" y="3"/>
                  </a:cubicBezTo>
                  <a:cubicBezTo>
                    <a:pt x="17" y="3"/>
                    <a:pt x="16" y="2"/>
                    <a:pt x="15" y="4"/>
                  </a:cubicBezTo>
                  <a:cubicBezTo>
                    <a:pt x="14" y="5"/>
                    <a:pt x="13" y="8"/>
                    <a:pt x="12" y="8"/>
                  </a:cubicBezTo>
                  <a:cubicBezTo>
                    <a:pt x="11" y="7"/>
                    <a:pt x="10" y="6"/>
                    <a:pt x="10" y="6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5" y="3"/>
                    <a:pt x="3" y="2"/>
                    <a:pt x="2" y="4"/>
                  </a:cubicBezTo>
                  <a:cubicBezTo>
                    <a:pt x="1" y="7"/>
                    <a:pt x="2" y="9"/>
                    <a:pt x="2" y="12"/>
                  </a:cubicBezTo>
                  <a:cubicBezTo>
                    <a:pt x="2" y="14"/>
                    <a:pt x="0" y="16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8"/>
                    <a:pt x="7" y="19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8" y="22"/>
                    <a:pt x="9" y="22"/>
                  </a:cubicBezTo>
                  <a:cubicBezTo>
                    <a:pt x="10" y="24"/>
                    <a:pt x="10" y="27"/>
                    <a:pt x="11" y="29"/>
                  </a:cubicBezTo>
                  <a:cubicBezTo>
                    <a:pt x="13" y="34"/>
                    <a:pt x="17" y="37"/>
                    <a:pt x="21" y="41"/>
                  </a:cubicBezTo>
                  <a:cubicBezTo>
                    <a:pt x="22" y="44"/>
                    <a:pt x="24" y="46"/>
                    <a:pt x="26" y="48"/>
                  </a:cubicBezTo>
                  <a:cubicBezTo>
                    <a:pt x="28" y="50"/>
                    <a:pt x="31" y="50"/>
                    <a:pt x="32" y="53"/>
                  </a:cubicBezTo>
                  <a:cubicBezTo>
                    <a:pt x="32" y="56"/>
                    <a:pt x="35" y="57"/>
                    <a:pt x="37" y="59"/>
                  </a:cubicBezTo>
                  <a:cubicBezTo>
                    <a:pt x="38" y="61"/>
                    <a:pt x="39" y="63"/>
                    <a:pt x="41" y="65"/>
                  </a:cubicBezTo>
                  <a:cubicBezTo>
                    <a:pt x="42" y="66"/>
                    <a:pt x="43" y="66"/>
                    <a:pt x="44" y="67"/>
                  </a:cubicBezTo>
                  <a:cubicBezTo>
                    <a:pt x="45" y="67"/>
                    <a:pt x="45" y="69"/>
                    <a:pt x="46" y="69"/>
                  </a:cubicBezTo>
                  <a:cubicBezTo>
                    <a:pt x="48" y="71"/>
                    <a:pt x="52" y="72"/>
                    <a:pt x="54" y="74"/>
                  </a:cubicBezTo>
                  <a:cubicBezTo>
                    <a:pt x="55" y="74"/>
                    <a:pt x="56" y="74"/>
                    <a:pt x="56" y="72"/>
                  </a:cubicBezTo>
                  <a:cubicBezTo>
                    <a:pt x="57" y="70"/>
                    <a:pt x="56" y="74"/>
                    <a:pt x="56" y="7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49" name="Freeform 22"/>
            <p:cNvSpPr>
              <a:spLocks/>
            </p:cNvSpPr>
            <p:nvPr/>
          </p:nvSpPr>
          <p:spPr bwMode="auto">
            <a:xfrm>
              <a:off x="9869488" y="5389563"/>
              <a:ext cx="128588" cy="309562"/>
            </a:xfrm>
            <a:custGeom>
              <a:avLst/>
              <a:gdLst>
                <a:gd name="T0" fmla="*/ 19 w 34"/>
                <a:gd name="T1" fmla="*/ 79 h 81"/>
                <a:gd name="T2" fmla="*/ 20 w 34"/>
                <a:gd name="T3" fmla="*/ 75 h 81"/>
                <a:gd name="T4" fmla="*/ 22 w 34"/>
                <a:gd name="T5" fmla="*/ 75 h 81"/>
                <a:gd name="T6" fmla="*/ 22 w 34"/>
                <a:gd name="T7" fmla="*/ 73 h 81"/>
                <a:gd name="T8" fmla="*/ 19 w 34"/>
                <a:gd name="T9" fmla="*/ 72 h 81"/>
                <a:gd name="T10" fmla="*/ 22 w 34"/>
                <a:gd name="T11" fmla="*/ 69 h 81"/>
                <a:gd name="T12" fmla="*/ 26 w 34"/>
                <a:gd name="T13" fmla="*/ 68 h 81"/>
                <a:gd name="T14" fmla="*/ 28 w 34"/>
                <a:gd name="T15" fmla="*/ 63 h 81"/>
                <a:gd name="T16" fmla="*/ 30 w 34"/>
                <a:gd name="T17" fmla="*/ 59 h 81"/>
                <a:gd name="T18" fmla="*/ 34 w 34"/>
                <a:gd name="T19" fmla="*/ 56 h 81"/>
                <a:gd name="T20" fmla="*/ 33 w 34"/>
                <a:gd name="T21" fmla="*/ 52 h 81"/>
                <a:gd name="T22" fmla="*/ 33 w 34"/>
                <a:gd name="T23" fmla="*/ 49 h 81"/>
                <a:gd name="T24" fmla="*/ 29 w 34"/>
                <a:gd name="T25" fmla="*/ 47 h 81"/>
                <a:gd name="T26" fmla="*/ 27 w 34"/>
                <a:gd name="T27" fmla="*/ 43 h 81"/>
                <a:gd name="T28" fmla="*/ 24 w 34"/>
                <a:gd name="T29" fmla="*/ 38 h 81"/>
                <a:gd name="T30" fmla="*/ 24 w 34"/>
                <a:gd name="T31" fmla="*/ 33 h 81"/>
                <a:gd name="T32" fmla="*/ 23 w 34"/>
                <a:gd name="T33" fmla="*/ 31 h 81"/>
                <a:gd name="T34" fmla="*/ 23 w 34"/>
                <a:gd name="T35" fmla="*/ 30 h 81"/>
                <a:gd name="T36" fmla="*/ 24 w 34"/>
                <a:gd name="T37" fmla="*/ 28 h 81"/>
                <a:gd name="T38" fmla="*/ 24 w 34"/>
                <a:gd name="T39" fmla="*/ 25 h 81"/>
                <a:gd name="T40" fmla="*/ 25 w 34"/>
                <a:gd name="T41" fmla="*/ 17 h 81"/>
                <a:gd name="T42" fmla="*/ 22 w 34"/>
                <a:gd name="T43" fmla="*/ 11 h 81"/>
                <a:gd name="T44" fmla="*/ 18 w 34"/>
                <a:gd name="T45" fmla="*/ 9 h 81"/>
                <a:gd name="T46" fmla="*/ 15 w 34"/>
                <a:gd name="T47" fmla="*/ 3 h 81"/>
                <a:gd name="T48" fmla="*/ 11 w 34"/>
                <a:gd name="T49" fmla="*/ 6 h 81"/>
                <a:gd name="T50" fmla="*/ 9 w 34"/>
                <a:gd name="T51" fmla="*/ 2 h 81"/>
                <a:gd name="T52" fmla="*/ 3 w 34"/>
                <a:gd name="T53" fmla="*/ 8 h 81"/>
                <a:gd name="T54" fmla="*/ 3 w 34"/>
                <a:gd name="T55" fmla="*/ 8 h 81"/>
                <a:gd name="T56" fmla="*/ 0 w 34"/>
                <a:gd name="T57" fmla="*/ 14 h 81"/>
                <a:gd name="T58" fmla="*/ 1 w 34"/>
                <a:gd name="T59" fmla="*/ 21 h 81"/>
                <a:gd name="T60" fmla="*/ 5 w 34"/>
                <a:gd name="T61" fmla="*/ 23 h 81"/>
                <a:gd name="T62" fmla="*/ 5 w 34"/>
                <a:gd name="T63" fmla="*/ 29 h 81"/>
                <a:gd name="T64" fmla="*/ 4 w 34"/>
                <a:gd name="T65" fmla="*/ 30 h 81"/>
                <a:gd name="T66" fmla="*/ 4 w 34"/>
                <a:gd name="T67" fmla="*/ 32 h 81"/>
                <a:gd name="T68" fmla="*/ 2 w 34"/>
                <a:gd name="T69" fmla="*/ 34 h 81"/>
                <a:gd name="T70" fmla="*/ 4 w 34"/>
                <a:gd name="T71" fmla="*/ 37 h 81"/>
                <a:gd name="T72" fmla="*/ 3 w 34"/>
                <a:gd name="T73" fmla="*/ 43 h 81"/>
                <a:gd name="T74" fmla="*/ 4 w 34"/>
                <a:gd name="T75" fmla="*/ 45 h 81"/>
                <a:gd name="T76" fmla="*/ 3 w 34"/>
                <a:gd name="T77" fmla="*/ 47 h 81"/>
                <a:gd name="T78" fmla="*/ 1 w 34"/>
                <a:gd name="T79" fmla="*/ 52 h 81"/>
                <a:gd name="T80" fmla="*/ 1 w 34"/>
                <a:gd name="T81" fmla="*/ 55 h 81"/>
                <a:gd name="T82" fmla="*/ 2 w 34"/>
                <a:gd name="T83" fmla="*/ 58 h 81"/>
                <a:gd name="T84" fmla="*/ 3 w 34"/>
                <a:gd name="T85" fmla="*/ 61 h 81"/>
                <a:gd name="T86" fmla="*/ 1 w 34"/>
                <a:gd name="T87" fmla="*/ 60 h 81"/>
                <a:gd name="T88" fmla="*/ 8 w 34"/>
                <a:gd name="T89" fmla="*/ 67 h 81"/>
                <a:gd name="T90" fmla="*/ 12 w 34"/>
                <a:gd name="T91" fmla="*/ 70 h 81"/>
                <a:gd name="T92" fmla="*/ 13 w 34"/>
                <a:gd name="T93" fmla="*/ 72 h 81"/>
                <a:gd name="T94" fmla="*/ 14 w 34"/>
                <a:gd name="T95" fmla="*/ 74 h 81"/>
                <a:gd name="T96" fmla="*/ 14 w 34"/>
                <a:gd name="T97" fmla="*/ 78 h 81"/>
                <a:gd name="T98" fmla="*/ 16 w 34"/>
                <a:gd name="T99" fmla="*/ 79 h 81"/>
                <a:gd name="T100" fmla="*/ 17 w 34"/>
                <a:gd name="T101" fmla="*/ 81 h 81"/>
                <a:gd name="T102" fmla="*/ 19 w 34"/>
                <a:gd name="T103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81">
                  <a:moveTo>
                    <a:pt x="19" y="79"/>
                  </a:moveTo>
                  <a:cubicBezTo>
                    <a:pt x="20" y="78"/>
                    <a:pt x="19" y="76"/>
                    <a:pt x="20" y="75"/>
                  </a:cubicBezTo>
                  <a:cubicBezTo>
                    <a:pt x="20" y="75"/>
                    <a:pt x="21" y="76"/>
                    <a:pt x="22" y="75"/>
                  </a:cubicBezTo>
                  <a:cubicBezTo>
                    <a:pt x="22" y="75"/>
                    <a:pt x="22" y="74"/>
                    <a:pt x="22" y="73"/>
                  </a:cubicBezTo>
                  <a:cubicBezTo>
                    <a:pt x="21" y="73"/>
                    <a:pt x="20" y="72"/>
                    <a:pt x="19" y="72"/>
                  </a:cubicBezTo>
                  <a:cubicBezTo>
                    <a:pt x="19" y="70"/>
                    <a:pt x="21" y="70"/>
                    <a:pt x="22" y="69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7"/>
                    <a:pt x="28" y="64"/>
                    <a:pt x="28" y="63"/>
                  </a:cubicBezTo>
                  <a:cubicBezTo>
                    <a:pt x="29" y="61"/>
                    <a:pt x="29" y="60"/>
                    <a:pt x="30" y="59"/>
                  </a:cubicBezTo>
                  <a:cubicBezTo>
                    <a:pt x="31" y="58"/>
                    <a:pt x="33" y="59"/>
                    <a:pt x="34" y="56"/>
                  </a:cubicBezTo>
                  <a:cubicBezTo>
                    <a:pt x="34" y="55"/>
                    <a:pt x="34" y="53"/>
                    <a:pt x="33" y="52"/>
                  </a:cubicBezTo>
                  <a:cubicBezTo>
                    <a:pt x="33" y="50"/>
                    <a:pt x="33" y="51"/>
                    <a:pt x="33" y="49"/>
                  </a:cubicBezTo>
                  <a:cubicBezTo>
                    <a:pt x="33" y="46"/>
                    <a:pt x="31" y="47"/>
                    <a:pt x="29" y="47"/>
                  </a:cubicBezTo>
                  <a:cubicBezTo>
                    <a:pt x="27" y="47"/>
                    <a:pt x="28" y="45"/>
                    <a:pt x="27" y="43"/>
                  </a:cubicBezTo>
                  <a:cubicBezTo>
                    <a:pt x="26" y="41"/>
                    <a:pt x="25" y="40"/>
                    <a:pt x="24" y="38"/>
                  </a:cubicBezTo>
                  <a:cubicBezTo>
                    <a:pt x="23" y="36"/>
                    <a:pt x="25" y="35"/>
                    <a:pt x="24" y="33"/>
                  </a:cubicBezTo>
                  <a:cubicBezTo>
                    <a:pt x="24" y="32"/>
                    <a:pt x="23" y="32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29"/>
                    <a:pt x="24" y="29"/>
                    <a:pt x="24" y="28"/>
                  </a:cubicBezTo>
                  <a:cubicBezTo>
                    <a:pt x="24" y="27"/>
                    <a:pt x="24" y="26"/>
                    <a:pt x="24" y="25"/>
                  </a:cubicBezTo>
                  <a:cubicBezTo>
                    <a:pt x="25" y="22"/>
                    <a:pt x="26" y="20"/>
                    <a:pt x="25" y="17"/>
                  </a:cubicBezTo>
                  <a:cubicBezTo>
                    <a:pt x="25" y="16"/>
                    <a:pt x="24" y="13"/>
                    <a:pt x="22" y="11"/>
                  </a:cubicBezTo>
                  <a:cubicBezTo>
                    <a:pt x="21" y="10"/>
                    <a:pt x="19" y="11"/>
                    <a:pt x="18" y="9"/>
                  </a:cubicBezTo>
                  <a:cubicBezTo>
                    <a:pt x="17" y="7"/>
                    <a:pt x="18" y="5"/>
                    <a:pt x="15" y="3"/>
                  </a:cubicBezTo>
                  <a:cubicBezTo>
                    <a:pt x="14" y="4"/>
                    <a:pt x="12" y="6"/>
                    <a:pt x="11" y="6"/>
                  </a:cubicBezTo>
                  <a:cubicBezTo>
                    <a:pt x="9" y="5"/>
                    <a:pt x="10" y="3"/>
                    <a:pt x="9" y="2"/>
                  </a:cubicBezTo>
                  <a:cubicBezTo>
                    <a:pt x="7" y="0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0"/>
                    <a:pt x="0" y="11"/>
                    <a:pt x="0" y="14"/>
                  </a:cubicBezTo>
                  <a:cubicBezTo>
                    <a:pt x="1" y="17"/>
                    <a:pt x="2" y="19"/>
                    <a:pt x="1" y="21"/>
                  </a:cubicBezTo>
                  <a:cubicBezTo>
                    <a:pt x="2" y="22"/>
                    <a:pt x="5" y="22"/>
                    <a:pt x="5" y="23"/>
                  </a:cubicBezTo>
                  <a:cubicBezTo>
                    <a:pt x="6" y="24"/>
                    <a:pt x="6" y="28"/>
                    <a:pt x="5" y="29"/>
                  </a:cubicBezTo>
                  <a:cubicBezTo>
                    <a:pt x="5" y="30"/>
                    <a:pt x="4" y="29"/>
                    <a:pt x="4" y="30"/>
                  </a:cubicBezTo>
                  <a:cubicBezTo>
                    <a:pt x="3" y="31"/>
                    <a:pt x="5" y="31"/>
                    <a:pt x="4" y="32"/>
                  </a:cubicBezTo>
                  <a:cubicBezTo>
                    <a:pt x="4" y="33"/>
                    <a:pt x="3" y="34"/>
                    <a:pt x="2" y="34"/>
                  </a:cubicBezTo>
                  <a:cubicBezTo>
                    <a:pt x="2" y="36"/>
                    <a:pt x="3" y="36"/>
                    <a:pt x="4" y="37"/>
                  </a:cubicBezTo>
                  <a:cubicBezTo>
                    <a:pt x="5" y="39"/>
                    <a:pt x="3" y="41"/>
                    <a:pt x="3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4" y="46"/>
                    <a:pt x="4" y="46"/>
                    <a:pt x="3" y="47"/>
                  </a:cubicBezTo>
                  <a:cubicBezTo>
                    <a:pt x="2" y="48"/>
                    <a:pt x="2" y="50"/>
                    <a:pt x="1" y="52"/>
                  </a:cubicBezTo>
                  <a:cubicBezTo>
                    <a:pt x="1" y="53"/>
                    <a:pt x="0" y="53"/>
                    <a:pt x="1" y="55"/>
                  </a:cubicBezTo>
                  <a:cubicBezTo>
                    <a:pt x="2" y="56"/>
                    <a:pt x="3" y="56"/>
                    <a:pt x="2" y="58"/>
                  </a:cubicBezTo>
                  <a:cubicBezTo>
                    <a:pt x="3" y="58"/>
                    <a:pt x="5" y="61"/>
                    <a:pt x="3" y="61"/>
                  </a:cubicBezTo>
                  <a:cubicBezTo>
                    <a:pt x="2" y="61"/>
                    <a:pt x="2" y="59"/>
                    <a:pt x="1" y="60"/>
                  </a:cubicBezTo>
                  <a:cubicBezTo>
                    <a:pt x="0" y="62"/>
                    <a:pt x="6" y="66"/>
                    <a:pt x="8" y="67"/>
                  </a:cubicBezTo>
                  <a:cubicBezTo>
                    <a:pt x="9" y="68"/>
                    <a:pt x="11" y="69"/>
                    <a:pt x="12" y="70"/>
                  </a:cubicBezTo>
                  <a:cubicBezTo>
                    <a:pt x="12" y="71"/>
                    <a:pt x="12" y="72"/>
                    <a:pt x="13" y="72"/>
                  </a:cubicBezTo>
                  <a:cubicBezTo>
                    <a:pt x="13" y="73"/>
                    <a:pt x="14" y="73"/>
                    <a:pt x="14" y="74"/>
                  </a:cubicBezTo>
                  <a:cubicBezTo>
                    <a:pt x="15" y="75"/>
                    <a:pt x="13" y="76"/>
                    <a:pt x="14" y="78"/>
                  </a:cubicBezTo>
                  <a:cubicBezTo>
                    <a:pt x="15" y="78"/>
                    <a:pt x="16" y="78"/>
                    <a:pt x="16" y="79"/>
                  </a:cubicBezTo>
                  <a:cubicBezTo>
                    <a:pt x="17" y="80"/>
                    <a:pt x="17" y="79"/>
                    <a:pt x="17" y="81"/>
                  </a:cubicBezTo>
                  <a:cubicBezTo>
                    <a:pt x="17" y="80"/>
                    <a:pt x="18" y="79"/>
                    <a:pt x="19" y="7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0" name="Freeform 24"/>
            <p:cNvSpPr>
              <a:spLocks noEditPoints="1"/>
            </p:cNvSpPr>
            <p:nvPr/>
          </p:nvSpPr>
          <p:spPr bwMode="auto">
            <a:xfrm>
              <a:off x="9263063" y="1708150"/>
              <a:ext cx="971550" cy="2233612"/>
            </a:xfrm>
            <a:custGeom>
              <a:avLst/>
              <a:gdLst>
                <a:gd name="T0" fmla="*/ 245 w 255"/>
                <a:gd name="T1" fmla="*/ 164 h 586"/>
                <a:gd name="T2" fmla="*/ 235 w 255"/>
                <a:gd name="T3" fmla="*/ 166 h 586"/>
                <a:gd name="T4" fmla="*/ 221 w 255"/>
                <a:gd name="T5" fmla="*/ 166 h 586"/>
                <a:gd name="T6" fmla="*/ 216 w 255"/>
                <a:gd name="T7" fmla="*/ 174 h 586"/>
                <a:gd name="T8" fmla="*/ 210 w 255"/>
                <a:gd name="T9" fmla="*/ 178 h 586"/>
                <a:gd name="T10" fmla="*/ 204 w 255"/>
                <a:gd name="T11" fmla="*/ 195 h 586"/>
                <a:gd name="T12" fmla="*/ 193 w 255"/>
                <a:gd name="T13" fmla="*/ 212 h 586"/>
                <a:gd name="T14" fmla="*/ 201 w 255"/>
                <a:gd name="T15" fmla="*/ 222 h 586"/>
                <a:gd name="T16" fmla="*/ 199 w 255"/>
                <a:gd name="T17" fmla="*/ 233 h 586"/>
                <a:gd name="T18" fmla="*/ 187 w 255"/>
                <a:gd name="T19" fmla="*/ 257 h 586"/>
                <a:gd name="T20" fmla="*/ 173 w 255"/>
                <a:gd name="T21" fmla="*/ 266 h 586"/>
                <a:gd name="T22" fmla="*/ 157 w 255"/>
                <a:gd name="T23" fmla="*/ 278 h 586"/>
                <a:gd name="T24" fmla="*/ 145 w 255"/>
                <a:gd name="T25" fmla="*/ 289 h 586"/>
                <a:gd name="T26" fmla="*/ 138 w 255"/>
                <a:gd name="T27" fmla="*/ 301 h 586"/>
                <a:gd name="T28" fmla="*/ 131 w 255"/>
                <a:gd name="T29" fmla="*/ 314 h 586"/>
                <a:gd name="T30" fmla="*/ 123 w 255"/>
                <a:gd name="T31" fmla="*/ 321 h 586"/>
                <a:gd name="T32" fmla="*/ 121 w 255"/>
                <a:gd name="T33" fmla="*/ 342 h 586"/>
                <a:gd name="T34" fmla="*/ 118 w 255"/>
                <a:gd name="T35" fmla="*/ 356 h 586"/>
                <a:gd name="T36" fmla="*/ 118 w 255"/>
                <a:gd name="T37" fmla="*/ 389 h 586"/>
                <a:gd name="T38" fmla="*/ 136 w 255"/>
                <a:gd name="T39" fmla="*/ 397 h 586"/>
                <a:gd name="T40" fmla="*/ 143 w 255"/>
                <a:gd name="T41" fmla="*/ 403 h 586"/>
                <a:gd name="T42" fmla="*/ 150 w 255"/>
                <a:gd name="T43" fmla="*/ 424 h 586"/>
                <a:gd name="T44" fmla="*/ 125 w 255"/>
                <a:gd name="T45" fmla="*/ 434 h 586"/>
                <a:gd name="T46" fmla="*/ 100 w 255"/>
                <a:gd name="T47" fmla="*/ 434 h 586"/>
                <a:gd name="T48" fmla="*/ 121 w 255"/>
                <a:gd name="T49" fmla="*/ 444 h 586"/>
                <a:gd name="T50" fmla="*/ 139 w 255"/>
                <a:gd name="T51" fmla="*/ 441 h 586"/>
                <a:gd name="T52" fmla="*/ 128 w 255"/>
                <a:gd name="T53" fmla="*/ 449 h 586"/>
                <a:gd name="T54" fmla="*/ 102 w 255"/>
                <a:gd name="T55" fmla="*/ 467 h 586"/>
                <a:gd name="T56" fmla="*/ 111 w 255"/>
                <a:gd name="T57" fmla="*/ 483 h 586"/>
                <a:gd name="T58" fmla="*/ 104 w 255"/>
                <a:gd name="T59" fmla="*/ 495 h 586"/>
                <a:gd name="T60" fmla="*/ 107 w 255"/>
                <a:gd name="T61" fmla="*/ 514 h 586"/>
                <a:gd name="T62" fmla="*/ 102 w 255"/>
                <a:gd name="T63" fmla="*/ 537 h 586"/>
                <a:gd name="T64" fmla="*/ 91 w 255"/>
                <a:gd name="T65" fmla="*/ 559 h 586"/>
                <a:gd name="T66" fmla="*/ 70 w 255"/>
                <a:gd name="T67" fmla="*/ 562 h 586"/>
                <a:gd name="T68" fmla="*/ 45 w 255"/>
                <a:gd name="T69" fmla="*/ 585 h 586"/>
                <a:gd name="T70" fmla="*/ 26 w 255"/>
                <a:gd name="T71" fmla="*/ 553 h 586"/>
                <a:gd name="T72" fmla="*/ 23 w 255"/>
                <a:gd name="T73" fmla="*/ 530 h 586"/>
                <a:gd name="T74" fmla="*/ 12 w 255"/>
                <a:gd name="T75" fmla="*/ 501 h 586"/>
                <a:gd name="T76" fmla="*/ 5 w 255"/>
                <a:gd name="T77" fmla="*/ 481 h 586"/>
                <a:gd name="T78" fmla="*/ 7 w 255"/>
                <a:gd name="T79" fmla="*/ 458 h 586"/>
                <a:gd name="T80" fmla="*/ 27 w 255"/>
                <a:gd name="T81" fmla="*/ 406 h 586"/>
                <a:gd name="T82" fmla="*/ 23 w 255"/>
                <a:gd name="T83" fmla="*/ 350 h 586"/>
                <a:gd name="T84" fmla="*/ 20 w 255"/>
                <a:gd name="T85" fmla="*/ 289 h 586"/>
                <a:gd name="T86" fmla="*/ 54 w 255"/>
                <a:gd name="T87" fmla="*/ 248 h 586"/>
                <a:gd name="T88" fmla="*/ 65 w 255"/>
                <a:gd name="T89" fmla="*/ 188 h 586"/>
                <a:gd name="T90" fmla="*/ 84 w 255"/>
                <a:gd name="T91" fmla="*/ 131 h 586"/>
                <a:gd name="T92" fmla="*/ 117 w 255"/>
                <a:gd name="T93" fmla="*/ 55 h 586"/>
                <a:gd name="T94" fmla="*/ 137 w 255"/>
                <a:gd name="T95" fmla="*/ 27 h 586"/>
                <a:gd name="T96" fmla="*/ 175 w 255"/>
                <a:gd name="T97" fmla="*/ 29 h 586"/>
                <a:gd name="T98" fmla="*/ 191 w 255"/>
                <a:gd name="T99" fmla="*/ 8 h 586"/>
                <a:gd name="T100" fmla="*/ 215 w 255"/>
                <a:gd name="T101" fmla="*/ 31 h 586"/>
                <a:gd name="T102" fmla="*/ 243 w 255"/>
                <a:gd name="T103" fmla="*/ 57 h 586"/>
                <a:gd name="T104" fmla="*/ 244 w 255"/>
                <a:gd name="T105" fmla="*/ 94 h 586"/>
                <a:gd name="T106" fmla="*/ 243 w 255"/>
                <a:gd name="T107" fmla="*/ 136 h 586"/>
                <a:gd name="T108" fmla="*/ 105 w 255"/>
                <a:gd name="T109" fmla="*/ 554 h 586"/>
                <a:gd name="T110" fmla="*/ 107 w 255"/>
                <a:gd name="T111" fmla="*/ 532 h 586"/>
                <a:gd name="T112" fmla="*/ 149 w 255"/>
                <a:gd name="T113" fmla="*/ 511 h 586"/>
                <a:gd name="T114" fmla="*/ 159 w 255"/>
                <a:gd name="T115" fmla="*/ 493 h 586"/>
                <a:gd name="T116" fmla="*/ 137 w 255"/>
                <a:gd name="T117" fmla="*/ 508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586">
                  <a:moveTo>
                    <a:pt x="254" y="163"/>
                  </a:moveTo>
                  <a:cubicBezTo>
                    <a:pt x="255" y="164"/>
                    <a:pt x="255" y="165"/>
                    <a:pt x="255" y="167"/>
                  </a:cubicBezTo>
                  <a:cubicBezTo>
                    <a:pt x="254" y="166"/>
                    <a:pt x="253" y="165"/>
                    <a:pt x="252" y="166"/>
                  </a:cubicBezTo>
                  <a:cubicBezTo>
                    <a:pt x="251" y="166"/>
                    <a:pt x="250" y="166"/>
                    <a:pt x="250" y="166"/>
                  </a:cubicBezTo>
                  <a:cubicBezTo>
                    <a:pt x="250" y="167"/>
                    <a:pt x="250" y="167"/>
                    <a:pt x="250" y="168"/>
                  </a:cubicBezTo>
                  <a:cubicBezTo>
                    <a:pt x="250" y="166"/>
                    <a:pt x="248" y="167"/>
                    <a:pt x="248" y="166"/>
                  </a:cubicBezTo>
                  <a:cubicBezTo>
                    <a:pt x="247" y="166"/>
                    <a:pt x="247" y="165"/>
                    <a:pt x="247" y="165"/>
                  </a:cubicBezTo>
                  <a:cubicBezTo>
                    <a:pt x="246" y="164"/>
                    <a:pt x="246" y="164"/>
                    <a:pt x="245" y="164"/>
                  </a:cubicBezTo>
                  <a:cubicBezTo>
                    <a:pt x="244" y="164"/>
                    <a:pt x="244" y="166"/>
                    <a:pt x="243" y="166"/>
                  </a:cubicBezTo>
                  <a:cubicBezTo>
                    <a:pt x="243" y="165"/>
                    <a:pt x="242" y="165"/>
                    <a:pt x="241" y="165"/>
                  </a:cubicBezTo>
                  <a:cubicBezTo>
                    <a:pt x="241" y="164"/>
                    <a:pt x="240" y="164"/>
                    <a:pt x="240" y="164"/>
                  </a:cubicBezTo>
                  <a:cubicBezTo>
                    <a:pt x="240" y="165"/>
                    <a:pt x="240" y="166"/>
                    <a:pt x="240" y="167"/>
                  </a:cubicBezTo>
                  <a:cubicBezTo>
                    <a:pt x="239" y="166"/>
                    <a:pt x="238" y="166"/>
                    <a:pt x="238" y="165"/>
                  </a:cubicBezTo>
                  <a:cubicBezTo>
                    <a:pt x="238" y="165"/>
                    <a:pt x="238" y="166"/>
                    <a:pt x="237" y="166"/>
                  </a:cubicBezTo>
                  <a:cubicBezTo>
                    <a:pt x="237" y="165"/>
                    <a:pt x="236" y="164"/>
                    <a:pt x="236" y="164"/>
                  </a:cubicBezTo>
                  <a:cubicBezTo>
                    <a:pt x="235" y="165"/>
                    <a:pt x="235" y="166"/>
                    <a:pt x="235" y="166"/>
                  </a:cubicBezTo>
                  <a:cubicBezTo>
                    <a:pt x="235" y="168"/>
                    <a:pt x="234" y="170"/>
                    <a:pt x="233" y="170"/>
                  </a:cubicBezTo>
                  <a:cubicBezTo>
                    <a:pt x="233" y="169"/>
                    <a:pt x="233" y="168"/>
                    <a:pt x="233" y="167"/>
                  </a:cubicBezTo>
                  <a:cubicBezTo>
                    <a:pt x="232" y="166"/>
                    <a:pt x="231" y="166"/>
                    <a:pt x="230" y="166"/>
                  </a:cubicBezTo>
                  <a:cubicBezTo>
                    <a:pt x="228" y="164"/>
                    <a:pt x="227" y="161"/>
                    <a:pt x="225" y="160"/>
                  </a:cubicBezTo>
                  <a:cubicBezTo>
                    <a:pt x="225" y="162"/>
                    <a:pt x="226" y="165"/>
                    <a:pt x="225" y="167"/>
                  </a:cubicBezTo>
                  <a:cubicBezTo>
                    <a:pt x="224" y="167"/>
                    <a:pt x="224" y="165"/>
                    <a:pt x="224" y="165"/>
                  </a:cubicBezTo>
                  <a:cubicBezTo>
                    <a:pt x="223" y="165"/>
                    <a:pt x="222" y="166"/>
                    <a:pt x="222" y="166"/>
                  </a:cubicBezTo>
                  <a:cubicBezTo>
                    <a:pt x="222" y="166"/>
                    <a:pt x="222" y="166"/>
                    <a:pt x="221" y="166"/>
                  </a:cubicBezTo>
                  <a:cubicBezTo>
                    <a:pt x="221" y="165"/>
                    <a:pt x="222" y="164"/>
                    <a:pt x="221" y="163"/>
                  </a:cubicBezTo>
                  <a:cubicBezTo>
                    <a:pt x="220" y="162"/>
                    <a:pt x="218" y="163"/>
                    <a:pt x="218" y="165"/>
                  </a:cubicBezTo>
                  <a:cubicBezTo>
                    <a:pt x="218" y="166"/>
                    <a:pt x="219" y="167"/>
                    <a:pt x="218" y="168"/>
                  </a:cubicBezTo>
                  <a:cubicBezTo>
                    <a:pt x="218" y="168"/>
                    <a:pt x="217" y="168"/>
                    <a:pt x="216" y="168"/>
                  </a:cubicBezTo>
                  <a:cubicBezTo>
                    <a:pt x="218" y="169"/>
                    <a:pt x="218" y="169"/>
                    <a:pt x="218" y="170"/>
                  </a:cubicBezTo>
                  <a:cubicBezTo>
                    <a:pt x="218" y="171"/>
                    <a:pt x="217" y="171"/>
                    <a:pt x="217" y="171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9" y="174"/>
                    <a:pt x="217" y="174"/>
                    <a:pt x="216" y="174"/>
                  </a:cubicBezTo>
                  <a:cubicBezTo>
                    <a:pt x="216" y="174"/>
                    <a:pt x="221" y="174"/>
                    <a:pt x="220" y="177"/>
                  </a:cubicBezTo>
                  <a:cubicBezTo>
                    <a:pt x="217" y="176"/>
                    <a:pt x="214" y="175"/>
                    <a:pt x="213" y="173"/>
                  </a:cubicBezTo>
                  <a:cubicBezTo>
                    <a:pt x="211" y="172"/>
                    <a:pt x="210" y="169"/>
                    <a:pt x="207" y="169"/>
                  </a:cubicBezTo>
                  <a:cubicBezTo>
                    <a:pt x="208" y="170"/>
                    <a:pt x="208" y="170"/>
                    <a:pt x="209" y="171"/>
                  </a:cubicBezTo>
                  <a:cubicBezTo>
                    <a:pt x="210" y="172"/>
                    <a:pt x="210" y="173"/>
                    <a:pt x="210" y="174"/>
                  </a:cubicBezTo>
                  <a:cubicBezTo>
                    <a:pt x="212" y="176"/>
                    <a:pt x="213" y="176"/>
                    <a:pt x="215" y="178"/>
                  </a:cubicBezTo>
                  <a:cubicBezTo>
                    <a:pt x="214" y="178"/>
                    <a:pt x="213" y="179"/>
                    <a:pt x="212" y="179"/>
                  </a:cubicBezTo>
                  <a:cubicBezTo>
                    <a:pt x="212" y="179"/>
                    <a:pt x="211" y="178"/>
                    <a:pt x="210" y="178"/>
                  </a:cubicBezTo>
                  <a:cubicBezTo>
                    <a:pt x="210" y="180"/>
                    <a:pt x="213" y="180"/>
                    <a:pt x="213" y="181"/>
                  </a:cubicBezTo>
                  <a:cubicBezTo>
                    <a:pt x="212" y="183"/>
                    <a:pt x="211" y="182"/>
                    <a:pt x="211" y="184"/>
                  </a:cubicBezTo>
                  <a:cubicBezTo>
                    <a:pt x="208" y="185"/>
                    <a:pt x="206" y="183"/>
                    <a:pt x="204" y="184"/>
                  </a:cubicBezTo>
                  <a:cubicBezTo>
                    <a:pt x="203" y="185"/>
                    <a:pt x="203" y="186"/>
                    <a:pt x="202" y="186"/>
                  </a:cubicBezTo>
                  <a:cubicBezTo>
                    <a:pt x="201" y="187"/>
                    <a:pt x="199" y="186"/>
                    <a:pt x="199" y="186"/>
                  </a:cubicBezTo>
                  <a:cubicBezTo>
                    <a:pt x="196" y="188"/>
                    <a:pt x="200" y="188"/>
                    <a:pt x="201" y="190"/>
                  </a:cubicBezTo>
                  <a:cubicBezTo>
                    <a:pt x="202" y="191"/>
                    <a:pt x="202" y="191"/>
                    <a:pt x="203" y="192"/>
                  </a:cubicBezTo>
                  <a:cubicBezTo>
                    <a:pt x="203" y="193"/>
                    <a:pt x="204" y="193"/>
                    <a:pt x="204" y="195"/>
                  </a:cubicBezTo>
                  <a:cubicBezTo>
                    <a:pt x="205" y="196"/>
                    <a:pt x="204" y="195"/>
                    <a:pt x="204" y="196"/>
                  </a:cubicBezTo>
                  <a:cubicBezTo>
                    <a:pt x="204" y="197"/>
                    <a:pt x="204" y="198"/>
                    <a:pt x="204" y="199"/>
                  </a:cubicBezTo>
                  <a:cubicBezTo>
                    <a:pt x="204" y="201"/>
                    <a:pt x="203" y="201"/>
                    <a:pt x="201" y="201"/>
                  </a:cubicBezTo>
                  <a:cubicBezTo>
                    <a:pt x="201" y="201"/>
                    <a:pt x="201" y="202"/>
                    <a:pt x="202" y="202"/>
                  </a:cubicBezTo>
                  <a:cubicBezTo>
                    <a:pt x="200" y="203"/>
                    <a:pt x="200" y="204"/>
                    <a:pt x="200" y="205"/>
                  </a:cubicBezTo>
                  <a:cubicBezTo>
                    <a:pt x="198" y="205"/>
                    <a:pt x="198" y="205"/>
                    <a:pt x="197" y="207"/>
                  </a:cubicBezTo>
                  <a:cubicBezTo>
                    <a:pt x="196" y="208"/>
                    <a:pt x="196" y="210"/>
                    <a:pt x="195" y="211"/>
                  </a:cubicBezTo>
                  <a:cubicBezTo>
                    <a:pt x="194" y="211"/>
                    <a:pt x="192" y="211"/>
                    <a:pt x="193" y="212"/>
                  </a:cubicBezTo>
                  <a:cubicBezTo>
                    <a:pt x="194" y="213"/>
                    <a:pt x="196" y="213"/>
                    <a:pt x="197" y="213"/>
                  </a:cubicBezTo>
                  <a:cubicBezTo>
                    <a:pt x="197" y="213"/>
                    <a:pt x="199" y="213"/>
                    <a:pt x="199" y="214"/>
                  </a:cubicBezTo>
                  <a:cubicBezTo>
                    <a:pt x="199" y="214"/>
                    <a:pt x="198" y="215"/>
                    <a:pt x="198" y="215"/>
                  </a:cubicBezTo>
                  <a:cubicBezTo>
                    <a:pt x="198" y="216"/>
                    <a:pt x="199" y="217"/>
                    <a:pt x="199" y="218"/>
                  </a:cubicBezTo>
                  <a:cubicBezTo>
                    <a:pt x="197" y="218"/>
                    <a:pt x="196" y="216"/>
                    <a:pt x="196" y="215"/>
                  </a:cubicBezTo>
                  <a:cubicBezTo>
                    <a:pt x="193" y="217"/>
                    <a:pt x="196" y="219"/>
                    <a:pt x="197" y="220"/>
                  </a:cubicBezTo>
                  <a:cubicBezTo>
                    <a:pt x="198" y="221"/>
                    <a:pt x="198" y="221"/>
                    <a:pt x="199" y="223"/>
                  </a:cubicBezTo>
                  <a:cubicBezTo>
                    <a:pt x="200" y="222"/>
                    <a:pt x="200" y="221"/>
                    <a:pt x="201" y="222"/>
                  </a:cubicBezTo>
                  <a:cubicBezTo>
                    <a:pt x="202" y="222"/>
                    <a:pt x="203" y="224"/>
                    <a:pt x="202" y="224"/>
                  </a:cubicBezTo>
                  <a:cubicBezTo>
                    <a:pt x="202" y="225"/>
                    <a:pt x="201" y="225"/>
                    <a:pt x="201" y="225"/>
                  </a:cubicBezTo>
                  <a:cubicBezTo>
                    <a:pt x="200" y="226"/>
                    <a:pt x="201" y="225"/>
                    <a:pt x="201" y="226"/>
                  </a:cubicBezTo>
                  <a:cubicBezTo>
                    <a:pt x="202" y="226"/>
                    <a:pt x="202" y="225"/>
                    <a:pt x="203" y="226"/>
                  </a:cubicBezTo>
                  <a:cubicBezTo>
                    <a:pt x="203" y="227"/>
                    <a:pt x="202" y="228"/>
                    <a:pt x="203" y="228"/>
                  </a:cubicBezTo>
                  <a:cubicBezTo>
                    <a:pt x="203" y="228"/>
                    <a:pt x="203" y="228"/>
                    <a:pt x="204" y="227"/>
                  </a:cubicBezTo>
                  <a:cubicBezTo>
                    <a:pt x="206" y="227"/>
                    <a:pt x="202" y="231"/>
                    <a:pt x="202" y="231"/>
                  </a:cubicBezTo>
                  <a:cubicBezTo>
                    <a:pt x="201" y="233"/>
                    <a:pt x="200" y="236"/>
                    <a:pt x="199" y="233"/>
                  </a:cubicBezTo>
                  <a:cubicBezTo>
                    <a:pt x="198" y="233"/>
                    <a:pt x="199" y="234"/>
                    <a:pt x="198" y="234"/>
                  </a:cubicBezTo>
                  <a:cubicBezTo>
                    <a:pt x="198" y="235"/>
                    <a:pt x="197" y="235"/>
                    <a:pt x="197" y="236"/>
                  </a:cubicBezTo>
                  <a:cubicBezTo>
                    <a:pt x="196" y="237"/>
                    <a:pt x="196" y="238"/>
                    <a:pt x="195" y="238"/>
                  </a:cubicBezTo>
                  <a:cubicBezTo>
                    <a:pt x="194" y="239"/>
                    <a:pt x="194" y="240"/>
                    <a:pt x="193" y="241"/>
                  </a:cubicBezTo>
                  <a:cubicBezTo>
                    <a:pt x="192" y="242"/>
                    <a:pt x="191" y="243"/>
                    <a:pt x="191" y="245"/>
                  </a:cubicBezTo>
                  <a:cubicBezTo>
                    <a:pt x="190" y="248"/>
                    <a:pt x="189" y="251"/>
                    <a:pt x="188" y="253"/>
                  </a:cubicBezTo>
                  <a:cubicBezTo>
                    <a:pt x="187" y="254"/>
                    <a:pt x="187" y="255"/>
                    <a:pt x="187" y="256"/>
                  </a:cubicBezTo>
                  <a:cubicBezTo>
                    <a:pt x="187" y="257"/>
                    <a:pt x="187" y="257"/>
                    <a:pt x="187" y="257"/>
                  </a:cubicBezTo>
                  <a:cubicBezTo>
                    <a:pt x="186" y="258"/>
                    <a:pt x="186" y="257"/>
                    <a:pt x="186" y="257"/>
                  </a:cubicBezTo>
                  <a:cubicBezTo>
                    <a:pt x="184" y="257"/>
                    <a:pt x="184" y="258"/>
                    <a:pt x="184" y="258"/>
                  </a:cubicBezTo>
                  <a:cubicBezTo>
                    <a:pt x="183" y="258"/>
                    <a:pt x="182" y="257"/>
                    <a:pt x="181" y="259"/>
                  </a:cubicBezTo>
                  <a:cubicBezTo>
                    <a:pt x="181" y="260"/>
                    <a:pt x="182" y="264"/>
                    <a:pt x="180" y="262"/>
                  </a:cubicBezTo>
                  <a:cubicBezTo>
                    <a:pt x="179" y="261"/>
                    <a:pt x="180" y="260"/>
                    <a:pt x="179" y="260"/>
                  </a:cubicBezTo>
                  <a:cubicBezTo>
                    <a:pt x="178" y="261"/>
                    <a:pt x="178" y="262"/>
                    <a:pt x="178" y="263"/>
                  </a:cubicBezTo>
                  <a:cubicBezTo>
                    <a:pt x="177" y="264"/>
                    <a:pt x="177" y="264"/>
                    <a:pt x="175" y="263"/>
                  </a:cubicBezTo>
                  <a:cubicBezTo>
                    <a:pt x="174" y="263"/>
                    <a:pt x="172" y="264"/>
                    <a:pt x="173" y="266"/>
                  </a:cubicBezTo>
                  <a:cubicBezTo>
                    <a:pt x="172" y="264"/>
                    <a:pt x="170" y="267"/>
                    <a:pt x="169" y="268"/>
                  </a:cubicBezTo>
                  <a:cubicBezTo>
                    <a:pt x="168" y="271"/>
                    <a:pt x="167" y="276"/>
                    <a:pt x="165" y="271"/>
                  </a:cubicBezTo>
                  <a:cubicBezTo>
                    <a:pt x="165" y="270"/>
                    <a:pt x="164" y="267"/>
                    <a:pt x="162" y="267"/>
                  </a:cubicBezTo>
                  <a:cubicBezTo>
                    <a:pt x="161" y="268"/>
                    <a:pt x="164" y="273"/>
                    <a:pt x="164" y="274"/>
                  </a:cubicBezTo>
                  <a:cubicBezTo>
                    <a:pt x="162" y="274"/>
                    <a:pt x="161" y="272"/>
                    <a:pt x="160" y="273"/>
                  </a:cubicBezTo>
                  <a:cubicBezTo>
                    <a:pt x="160" y="273"/>
                    <a:pt x="159" y="272"/>
                    <a:pt x="159" y="272"/>
                  </a:cubicBezTo>
                  <a:cubicBezTo>
                    <a:pt x="157" y="273"/>
                    <a:pt x="160" y="276"/>
                    <a:pt x="159" y="277"/>
                  </a:cubicBezTo>
                  <a:cubicBezTo>
                    <a:pt x="158" y="278"/>
                    <a:pt x="158" y="278"/>
                    <a:pt x="157" y="278"/>
                  </a:cubicBezTo>
                  <a:cubicBezTo>
                    <a:pt x="156" y="279"/>
                    <a:pt x="156" y="281"/>
                    <a:pt x="156" y="282"/>
                  </a:cubicBezTo>
                  <a:cubicBezTo>
                    <a:pt x="154" y="282"/>
                    <a:pt x="155" y="285"/>
                    <a:pt x="154" y="284"/>
                  </a:cubicBezTo>
                  <a:cubicBezTo>
                    <a:pt x="152" y="284"/>
                    <a:pt x="153" y="281"/>
                    <a:pt x="151" y="281"/>
                  </a:cubicBezTo>
                  <a:cubicBezTo>
                    <a:pt x="149" y="281"/>
                    <a:pt x="148" y="282"/>
                    <a:pt x="149" y="283"/>
                  </a:cubicBezTo>
                  <a:cubicBezTo>
                    <a:pt x="150" y="283"/>
                    <a:pt x="153" y="283"/>
                    <a:pt x="151" y="284"/>
                  </a:cubicBezTo>
                  <a:cubicBezTo>
                    <a:pt x="150" y="285"/>
                    <a:pt x="148" y="283"/>
                    <a:pt x="147" y="284"/>
                  </a:cubicBezTo>
                  <a:cubicBezTo>
                    <a:pt x="146" y="284"/>
                    <a:pt x="146" y="286"/>
                    <a:pt x="146" y="287"/>
                  </a:cubicBezTo>
                  <a:cubicBezTo>
                    <a:pt x="146" y="287"/>
                    <a:pt x="145" y="288"/>
                    <a:pt x="145" y="289"/>
                  </a:cubicBezTo>
                  <a:cubicBezTo>
                    <a:pt x="144" y="290"/>
                    <a:pt x="144" y="290"/>
                    <a:pt x="143" y="291"/>
                  </a:cubicBezTo>
                  <a:cubicBezTo>
                    <a:pt x="142" y="291"/>
                    <a:pt x="141" y="291"/>
                    <a:pt x="140" y="292"/>
                  </a:cubicBezTo>
                  <a:cubicBezTo>
                    <a:pt x="141" y="292"/>
                    <a:pt x="143" y="293"/>
                    <a:pt x="145" y="293"/>
                  </a:cubicBezTo>
                  <a:cubicBezTo>
                    <a:pt x="144" y="295"/>
                    <a:pt x="140" y="293"/>
                    <a:pt x="142" y="296"/>
                  </a:cubicBezTo>
                  <a:cubicBezTo>
                    <a:pt x="143" y="297"/>
                    <a:pt x="145" y="297"/>
                    <a:pt x="144" y="298"/>
                  </a:cubicBezTo>
                  <a:cubicBezTo>
                    <a:pt x="143" y="299"/>
                    <a:pt x="141" y="300"/>
                    <a:pt x="141" y="300"/>
                  </a:cubicBezTo>
                  <a:cubicBezTo>
                    <a:pt x="140" y="300"/>
                    <a:pt x="140" y="298"/>
                    <a:pt x="139" y="298"/>
                  </a:cubicBezTo>
                  <a:cubicBezTo>
                    <a:pt x="138" y="298"/>
                    <a:pt x="138" y="300"/>
                    <a:pt x="138" y="301"/>
                  </a:cubicBezTo>
                  <a:cubicBezTo>
                    <a:pt x="137" y="303"/>
                    <a:pt x="136" y="300"/>
                    <a:pt x="135" y="299"/>
                  </a:cubicBezTo>
                  <a:cubicBezTo>
                    <a:pt x="132" y="301"/>
                    <a:pt x="131" y="294"/>
                    <a:pt x="129" y="293"/>
                  </a:cubicBezTo>
                  <a:cubicBezTo>
                    <a:pt x="128" y="295"/>
                    <a:pt x="130" y="298"/>
                    <a:pt x="132" y="300"/>
                  </a:cubicBezTo>
                  <a:cubicBezTo>
                    <a:pt x="133" y="301"/>
                    <a:pt x="135" y="304"/>
                    <a:pt x="134" y="306"/>
                  </a:cubicBezTo>
                  <a:cubicBezTo>
                    <a:pt x="134" y="306"/>
                    <a:pt x="133" y="306"/>
                    <a:pt x="133" y="307"/>
                  </a:cubicBezTo>
                  <a:cubicBezTo>
                    <a:pt x="132" y="308"/>
                    <a:pt x="133" y="308"/>
                    <a:pt x="133" y="309"/>
                  </a:cubicBezTo>
                  <a:cubicBezTo>
                    <a:pt x="134" y="310"/>
                    <a:pt x="134" y="310"/>
                    <a:pt x="133" y="311"/>
                  </a:cubicBezTo>
                  <a:cubicBezTo>
                    <a:pt x="132" y="312"/>
                    <a:pt x="132" y="313"/>
                    <a:pt x="131" y="314"/>
                  </a:cubicBezTo>
                  <a:cubicBezTo>
                    <a:pt x="130" y="314"/>
                    <a:pt x="130" y="313"/>
                    <a:pt x="129" y="314"/>
                  </a:cubicBezTo>
                  <a:cubicBezTo>
                    <a:pt x="128" y="314"/>
                    <a:pt x="128" y="314"/>
                    <a:pt x="128" y="315"/>
                  </a:cubicBezTo>
                  <a:cubicBezTo>
                    <a:pt x="127" y="315"/>
                    <a:pt x="128" y="316"/>
                    <a:pt x="127" y="316"/>
                  </a:cubicBezTo>
                  <a:cubicBezTo>
                    <a:pt x="127" y="316"/>
                    <a:pt x="126" y="316"/>
                    <a:pt x="126" y="315"/>
                  </a:cubicBezTo>
                  <a:cubicBezTo>
                    <a:pt x="125" y="315"/>
                    <a:pt x="124" y="313"/>
                    <a:pt x="123" y="313"/>
                  </a:cubicBezTo>
                  <a:cubicBezTo>
                    <a:pt x="120" y="313"/>
                    <a:pt x="121" y="314"/>
                    <a:pt x="121" y="315"/>
                  </a:cubicBezTo>
                  <a:cubicBezTo>
                    <a:pt x="122" y="317"/>
                    <a:pt x="121" y="319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2"/>
                    <a:pt x="123" y="323"/>
                    <a:pt x="123" y="323"/>
                  </a:cubicBezTo>
                  <a:cubicBezTo>
                    <a:pt x="124" y="324"/>
                    <a:pt x="126" y="324"/>
                    <a:pt x="126" y="325"/>
                  </a:cubicBezTo>
                  <a:cubicBezTo>
                    <a:pt x="126" y="326"/>
                    <a:pt x="125" y="326"/>
                    <a:pt x="125" y="327"/>
                  </a:cubicBezTo>
                  <a:cubicBezTo>
                    <a:pt x="124" y="328"/>
                    <a:pt x="124" y="328"/>
                    <a:pt x="124" y="329"/>
                  </a:cubicBezTo>
                  <a:cubicBezTo>
                    <a:pt x="124" y="331"/>
                    <a:pt x="124" y="333"/>
                    <a:pt x="123" y="335"/>
                  </a:cubicBezTo>
                  <a:cubicBezTo>
                    <a:pt x="122" y="336"/>
                    <a:pt x="121" y="336"/>
                    <a:pt x="121" y="337"/>
                  </a:cubicBezTo>
                  <a:cubicBezTo>
                    <a:pt x="121" y="339"/>
                    <a:pt x="121" y="338"/>
                    <a:pt x="121" y="340"/>
                  </a:cubicBezTo>
                  <a:cubicBezTo>
                    <a:pt x="121" y="340"/>
                    <a:pt x="121" y="341"/>
                    <a:pt x="121" y="342"/>
                  </a:cubicBezTo>
                  <a:cubicBezTo>
                    <a:pt x="121" y="342"/>
                    <a:pt x="122" y="342"/>
                    <a:pt x="122" y="342"/>
                  </a:cubicBezTo>
                  <a:cubicBezTo>
                    <a:pt x="122" y="343"/>
                    <a:pt x="122" y="344"/>
                    <a:pt x="122" y="344"/>
                  </a:cubicBezTo>
                  <a:cubicBezTo>
                    <a:pt x="122" y="346"/>
                    <a:pt x="123" y="345"/>
                    <a:pt x="124" y="347"/>
                  </a:cubicBezTo>
                  <a:cubicBezTo>
                    <a:pt x="125" y="348"/>
                    <a:pt x="124" y="350"/>
                    <a:pt x="123" y="349"/>
                  </a:cubicBezTo>
                  <a:cubicBezTo>
                    <a:pt x="122" y="349"/>
                    <a:pt x="121" y="346"/>
                    <a:pt x="120" y="346"/>
                  </a:cubicBezTo>
                  <a:cubicBezTo>
                    <a:pt x="118" y="346"/>
                    <a:pt x="120" y="348"/>
                    <a:pt x="119" y="349"/>
                  </a:cubicBezTo>
                  <a:cubicBezTo>
                    <a:pt x="117" y="349"/>
                    <a:pt x="119" y="353"/>
                    <a:pt x="117" y="351"/>
                  </a:cubicBezTo>
                  <a:cubicBezTo>
                    <a:pt x="115" y="353"/>
                    <a:pt x="117" y="354"/>
                    <a:pt x="118" y="356"/>
                  </a:cubicBezTo>
                  <a:cubicBezTo>
                    <a:pt x="119" y="358"/>
                    <a:pt x="116" y="359"/>
                    <a:pt x="118" y="361"/>
                  </a:cubicBezTo>
                  <a:cubicBezTo>
                    <a:pt x="120" y="363"/>
                    <a:pt x="118" y="363"/>
                    <a:pt x="118" y="366"/>
                  </a:cubicBezTo>
                  <a:cubicBezTo>
                    <a:pt x="118" y="366"/>
                    <a:pt x="118" y="367"/>
                    <a:pt x="118" y="368"/>
                  </a:cubicBezTo>
                  <a:cubicBezTo>
                    <a:pt x="118" y="369"/>
                    <a:pt x="117" y="370"/>
                    <a:pt x="118" y="371"/>
                  </a:cubicBezTo>
                  <a:cubicBezTo>
                    <a:pt x="118" y="373"/>
                    <a:pt x="118" y="374"/>
                    <a:pt x="118" y="376"/>
                  </a:cubicBezTo>
                  <a:cubicBezTo>
                    <a:pt x="118" y="378"/>
                    <a:pt x="119" y="379"/>
                    <a:pt x="120" y="381"/>
                  </a:cubicBezTo>
                  <a:cubicBezTo>
                    <a:pt x="120" y="382"/>
                    <a:pt x="121" y="385"/>
                    <a:pt x="120" y="386"/>
                  </a:cubicBezTo>
                  <a:cubicBezTo>
                    <a:pt x="120" y="387"/>
                    <a:pt x="118" y="387"/>
                    <a:pt x="118" y="389"/>
                  </a:cubicBezTo>
                  <a:cubicBezTo>
                    <a:pt x="118" y="390"/>
                    <a:pt x="121" y="391"/>
                    <a:pt x="122" y="391"/>
                  </a:cubicBezTo>
                  <a:cubicBezTo>
                    <a:pt x="123" y="391"/>
                    <a:pt x="124" y="389"/>
                    <a:pt x="126" y="391"/>
                  </a:cubicBezTo>
                  <a:cubicBezTo>
                    <a:pt x="128" y="392"/>
                    <a:pt x="127" y="393"/>
                    <a:pt x="127" y="394"/>
                  </a:cubicBezTo>
                  <a:cubicBezTo>
                    <a:pt x="127" y="396"/>
                    <a:pt x="128" y="397"/>
                    <a:pt x="129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2" y="391"/>
                    <a:pt x="133" y="392"/>
                    <a:pt x="134" y="393"/>
                  </a:cubicBezTo>
                  <a:cubicBezTo>
                    <a:pt x="134" y="394"/>
                    <a:pt x="133" y="395"/>
                    <a:pt x="134" y="396"/>
                  </a:cubicBezTo>
                  <a:cubicBezTo>
                    <a:pt x="134" y="396"/>
                    <a:pt x="135" y="397"/>
                    <a:pt x="136" y="397"/>
                  </a:cubicBezTo>
                  <a:cubicBezTo>
                    <a:pt x="137" y="398"/>
                    <a:pt x="137" y="399"/>
                    <a:pt x="138" y="400"/>
                  </a:cubicBezTo>
                  <a:cubicBezTo>
                    <a:pt x="138" y="400"/>
                    <a:pt x="138" y="400"/>
                    <a:pt x="138" y="401"/>
                  </a:cubicBezTo>
                  <a:cubicBezTo>
                    <a:pt x="138" y="401"/>
                    <a:pt x="138" y="402"/>
                    <a:pt x="138" y="402"/>
                  </a:cubicBezTo>
                  <a:cubicBezTo>
                    <a:pt x="141" y="403"/>
                    <a:pt x="141" y="400"/>
                    <a:pt x="141" y="399"/>
                  </a:cubicBezTo>
                  <a:cubicBezTo>
                    <a:pt x="141" y="397"/>
                    <a:pt x="141" y="394"/>
                    <a:pt x="142" y="396"/>
                  </a:cubicBezTo>
                  <a:cubicBezTo>
                    <a:pt x="143" y="398"/>
                    <a:pt x="143" y="400"/>
                    <a:pt x="144" y="401"/>
                  </a:cubicBezTo>
                  <a:cubicBezTo>
                    <a:pt x="144" y="402"/>
                    <a:pt x="145" y="402"/>
                    <a:pt x="145" y="403"/>
                  </a:cubicBezTo>
                  <a:cubicBezTo>
                    <a:pt x="145" y="404"/>
                    <a:pt x="144" y="403"/>
                    <a:pt x="143" y="403"/>
                  </a:cubicBezTo>
                  <a:cubicBezTo>
                    <a:pt x="142" y="405"/>
                    <a:pt x="146" y="405"/>
                    <a:pt x="145" y="406"/>
                  </a:cubicBezTo>
                  <a:cubicBezTo>
                    <a:pt x="145" y="407"/>
                    <a:pt x="142" y="405"/>
                    <a:pt x="143" y="408"/>
                  </a:cubicBezTo>
                  <a:cubicBezTo>
                    <a:pt x="143" y="408"/>
                    <a:pt x="144" y="408"/>
                    <a:pt x="145" y="409"/>
                  </a:cubicBezTo>
                  <a:cubicBezTo>
                    <a:pt x="145" y="410"/>
                    <a:pt x="145" y="411"/>
                    <a:pt x="145" y="411"/>
                  </a:cubicBezTo>
                  <a:cubicBezTo>
                    <a:pt x="146" y="413"/>
                    <a:pt x="146" y="411"/>
                    <a:pt x="147" y="410"/>
                  </a:cubicBezTo>
                  <a:cubicBezTo>
                    <a:pt x="150" y="410"/>
                    <a:pt x="150" y="417"/>
                    <a:pt x="153" y="419"/>
                  </a:cubicBezTo>
                  <a:cubicBezTo>
                    <a:pt x="154" y="420"/>
                    <a:pt x="156" y="421"/>
                    <a:pt x="154" y="422"/>
                  </a:cubicBezTo>
                  <a:cubicBezTo>
                    <a:pt x="152" y="423"/>
                    <a:pt x="150" y="422"/>
                    <a:pt x="150" y="424"/>
                  </a:cubicBezTo>
                  <a:cubicBezTo>
                    <a:pt x="150" y="426"/>
                    <a:pt x="154" y="423"/>
                    <a:pt x="155" y="424"/>
                  </a:cubicBezTo>
                  <a:cubicBezTo>
                    <a:pt x="156" y="426"/>
                    <a:pt x="152" y="426"/>
                    <a:pt x="151" y="426"/>
                  </a:cubicBezTo>
                  <a:cubicBezTo>
                    <a:pt x="149" y="427"/>
                    <a:pt x="148" y="429"/>
                    <a:pt x="147" y="430"/>
                  </a:cubicBezTo>
                  <a:cubicBezTo>
                    <a:pt x="145" y="431"/>
                    <a:pt x="144" y="434"/>
                    <a:pt x="142" y="435"/>
                  </a:cubicBezTo>
                  <a:cubicBezTo>
                    <a:pt x="140" y="436"/>
                    <a:pt x="140" y="437"/>
                    <a:pt x="139" y="438"/>
                  </a:cubicBezTo>
                  <a:cubicBezTo>
                    <a:pt x="138" y="439"/>
                    <a:pt x="136" y="440"/>
                    <a:pt x="134" y="440"/>
                  </a:cubicBezTo>
                  <a:cubicBezTo>
                    <a:pt x="130" y="440"/>
                    <a:pt x="130" y="436"/>
                    <a:pt x="127" y="434"/>
                  </a:cubicBezTo>
                  <a:cubicBezTo>
                    <a:pt x="126" y="434"/>
                    <a:pt x="126" y="434"/>
                    <a:pt x="125" y="434"/>
                  </a:cubicBezTo>
                  <a:cubicBezTo>
                    <a:pt x="125" y="434"/>
                    <a:pt x="124" y="433"/>
                    <a:pt x="124" y="433"/>
                  </a:cubicBezTo>
                  <a:cubicBezTo>
                    <a:pt x="122" y="432"/>
                    <a:pt x="122" y="434"/>
                    <a:pt x="120" y="434"/>
                  </a:cubicBezTo>
                  <a:cubicBezTo>
                    <a:pt x="119" y="434"/>
                    <a:pt x="117" y="434"/>
                    <a:pt x="116" y="433"/>
                  </a:cubicBezTo>
                  <a:cubicBezTo>
                    <a:pt x="114" y="431"/>
                    <a:pt x="115" y="431"/>
                    <a:pt x="113" y="432"/>
                  </a:cubicBezTo>
                  <a:cubicBezTo>
                    <a:pt x="111" y="429"/>
                    <a:pt x="110" y="433"/>
                    <a:pt x="108" y="432"/>
                  </a:cubicBezTo>
                  <a:cubicBezTo>
                    <a:pt x="106" y="432"/>
                    <a:pt x="104" y="428"/>
                    <a:pt x="104" y="432"/>
                  </a:cubicBezTo>
                  <a:cubicBezTo>
                    <a:pt x="104" y="433"/>
                    <a:pt x="104" y="433"/>
                    <a:pt x="103" y="434"/>
                  </a:cubicBezTo>
                  <a:cubicBezTo>
                    <a:pt x="103" y="434"/>
                    <a:pt x="101" y="434"/>
                    <a:pt x="100" y="434"/>
                  </a:cubicBezTo>
                  <a:cubicBezTo>
                    <a:pt x="99" y="434"/>
                    <a:pt x="96" y="433"/>
                    <a:pt x="95" y="434"/>
                  </a:cubicBezTo>
                  <a:cubicBezTo>
                    <a:pt x="93" y="435"/>
                    <a:pt x="99" y="436"/>
                    <a:pt x="100" y="436"/>
                  </a:cubicBezTo>
                  <a:cubicBezTo>
                    <a:pt x="102" y="437"/>
                    <a:pt x="105" y="435"/>
                    <a:pt x="108" y="437"/>
                  </a:cubicBezTo>
                  <a:cubicBezTo>
                    <a:pt x="108" y="437"/>
                    <a:pt x="111" y="441"/>
                    <a:pt x="112" y="439"/>
                  </a:cubicBezTo>
                  <a:cubicBezTo>
                    <a:pt x="112" y="437"/>
                    <a:pt x="109" y="437"/>
                    <a:pt x="109" y="435"/>
                  </a:cubicBezTo>
                  <a:cubicBezTo>
                    <a:pt x="112" y="434"/>
                    <a:pt x="114" y="438"/>
                    <a:pt x="116" y="439"/>
                  </a:cubicBezTo>
                  <a:cubicBezTo>
                    <a:pt x="117" y="440"/>
                    <a:pt x="118" y="440"/>
                    <a:pt x="119" y="441"/>
                  </a:cubicBezTo>
                  <a:cubicBezTo>
                    <a:pt x="120" y="441"/>
                    <a:pt x="120" y="443"/>
                    <a:pt x="121" y="444"/>
                  </a:cubicBezTo>
                  <a:cubicBezTo>
                    <a:pt x="122" y="443"/>
                    <a:pt x="121" y="442"/>
                    <a:pt x="123" y="442"/>
                  </a:cubicBezTo>
                  <a:cubicBezTo>
                    <a:pt x="124" y="442"/>
                    <a:pt x="124" y="444"/>
                    <a:pt x="126" y="444"/>
                  </a:cubicBezTo>
                  <a:cubicBezTo>
                    <a:pt x="127" y="444"/>
                    <a:pt x="127" y="443"/>
                    <a:pt x="128" y="443"/>
                  </a:cubicBezTo>
                  <a:cubicBezTo>
                    <a:pt x="130" y="444"/>
                    <a:pt x="130" y="444"/>
                    <a:pt x="131" y="443"/>
                  </a:cubicBezTo>
                  <a:cubicBezTo>
                    <a:pt x="132" y="442"/>
                    <a:pt x="132" y="442"/>
                    <a:pt x="133" y="441"/>
                  </a:cubicBezTo>
                  <a:cubicBezTo>
                    <a:pt x="134" y="441"/>
                    <a:pt x="135" y="441"/>
                    <a:pt x="136" y="441"/>
                  </a:cubicBezTo>
                  <a:cubicBezTo>
                    <a:pt x="137" y="441"/>
                    <a:pt x="137" y="442"/>
                    <a:pt x="137" y="442"/>
                  </a:cubicBezTo>
                  <a:cubicBezTo>
                    <a:pt x="138" y="442"/>
                    <a:pt x="138" y="441"/>
                    <a:pt x="139" y="441"/>
                  </a:cubicBezTo>
                  <a:cubicBezTo>
                    <a:pt x="139" y="442"/>
                    <a:pt x="139" y="443"/>
                    <a:pt x="139" y="444"/>
                  </a:cubicBezTo>
                  <a:cubicBezTo>
                    <a:pt x="140" y="445"/>
                    <a:pt x="141" y="445"/>
                    <a:pt x="141" y="446"/>
                  </a:cubicBezTo>
                  <a:cubicBezTo>
                    <a:pt x="142" y="448"/>
                    <a:pt x="141" y="449"/>
                    <a:pt x="140" y="450"/>
                  </a:cubicBezTo>
                  <a:cubicBezTo>
                    <a:pt x="139" y="450"/>
                    <a:pt x="137" y="450"/>
                    <a:pt x="136" y="452"/>
                  </a:cubicBezTo>
                  <a:cubicBezTo>
                    <a:pt x="135" y="452"/>
                    <a:pt x="134" y="454"/>
                    <a:pt x="133" y="454"/>
                  </a:cubicBezTo>
                  <a:cubicBezTo>
                    <a:pt x="133" y="455"/>
                    <a:pt x="133" y="457"/>
                    <a:pt x="131" y="457"/>
                  </a:cubicBezTo>
                  <a:cubicBezTo>
                    <a:pt x="130" y="457"/>
                    <a:pt x="130" y="456"/>
                    <a:pt x="130" y="455"/>
                  </a:cubicBezTo>
                  <a:cubicBezTo>
                    <a:pt x="129" y="453"/>
                    <a:pt x="130" y="450"/>
                    <a:pt x="128" y="449"/>
                  </a:cubicBezTo>
                  <a:cubicBezTo>
                    <a:pt x="126" y="450"/>
                    <a:pt x="126" y="453"/>
                    <a:pt x="126" y="455"/>
                  </a:cubicBezTo>
                  <a:cubicBezTo>
                    <a:pt x="126" y="455"/>
                    <a:pt x="127" y="456"/>
                    <a:pt x="127" y="457"/>
                  </a:cubicBezTo>
                  <a:cubicBezTo>
                    <a:pt x="126" y="459"/>
                    <a:pt x="126" y="458"/>
                    <a:pt x="125" y="459"/>
                  </a:cubicBezTo>
                  <a:cubicBezTo>
                    <a:pt x="123" y="461"/>
                    <a:pt x="120" y="466"/>
                    <a:pt x="116" y="463"/>
                  </a:cubicBezTo>
                  <a:cubicBezTo>
                    <a:pt x="115" y="464"/>
                    <a:pt x="116" y="465"/>
                    <a:pt x="116" y="466"/>
                  </a:cubicBezTo>
                  <a:cubicBezTo>
                    <a:pt x="115" y="467"/>
                    <a:pt x="115" y="467"/>
                    <a:pt x="114" y="467"/>
                  </a:cubicBezTo>
                  <a:cubicBezTo>
                    <a:pt x="112" y="469"/>
                    <a:pt x="112" y="468"/>
                    <a:pt x="109" y="468"/>
                  </a:cubicBezTo>
                  <a:cubicBezTo>
                    <a:pt x="107" y="467"/>
                    <a:pt x="104" y="467"/>
                    <a:pt x="102" y="467"/>
                  </a:cubicBezTo>
                  <a:cubicBezTo>
                    <a:pt x="100" y="467"/>
                    <a:pt x="98" y="467"/>
                    <a:pt x="100" y="468"/>
                  </a:cubicBezTo>
                  <a:cubicBezTo>
                    <a:pt x="102" y="469"/>
                    <a:pt x="105" y="468"/>
                    <a:pt x="107" y="469"/>
                  </a:cubicBezTo>
                  <a:cubicBezTo>
                    <a:pt x="108" y="469"/>
                    <a:pt x="111" y="471"/>
                    <a:pt x="112" y="472"/>
                  </a:cubicBezTo>
                  <a:cubicBezTo>
                    <a:pt x="115" y="477"/>
                    <a:pt x="105" y="473"/>
                    <a:pt x="104" y="474"/>
                  </a:cubicBezTo>
                  <a:cubicBezTo>
                    <a:pt x="104" y="474"/>
                    <a:pt x="109" y="477"/>
                    <a:pt x="109" y="477"/>
                  </a:cubicBezTo>
                  <a:cubicBezTo>
                    <a:pt x="110" y="477"/>
                    <a:pt x="112" y="477"/>
                    <a:pt x="112" y="479"/>
                  </a:cubicBezTo>
                  <a:cubicBezTo>
                    <a:pt x="112" y="481"/>
                    <a:pt x="111" y="480"/>
                    <a:pt x="109" y="480"/>
                  </a:cubicBezTo>
                  <a:cubicBezTo>
                    <a:pt x="109" y="481"/>
                    <a:pt x="111" y="482"/>
                    <a:pt x="111" y="483"/>
                  </a:cubicBezTo>
                  <a:cubicBezTo>
                    <a:pt x="111" y="484"/>
                    <a:pt x="111" y="485"/>
                    <a:pt x="111" y="486"/>
                  </a:cubicBezTo>
                  <a:cubicBezTo>
                    <a:pt x="109" y="486"/>
                    <a:pt x="108" y="483"/>
                    <a:pt x="107" y="484"/>
                  </a:cubicBezTo>
                  <a:cubicBezTo>
                    <a:pt x="107" y="485"/>
                    <a:pt x="109" y="488"/>
                    <a:pt x="109" y="489"/>
                  </a:cubicBezTo>
                  <a:cubicBezTo>
                    <a:pt x="109" y="490"/>
                    <a:pt x="108" y="491"/>
                    <a:pt x="108" y="492"/>
                  </a:cubicBezTo>
                  <a:cubicBezTo>
                    <a:pt x="109" y="493"/>
                    <a:pt x="110" y="494"/>
                    <a:pt x="109" y="495"/>
                  </a:cubicBezTo>
                  <a:cubicBezTo>
                    <a:pt x="107" y="497"/>
                    <a:pt x="106" y="493"/>
                    <a:pt x="105" y="492"/>
                  </a:cubicBezTo>
                  <a:cubicBezTo>
                    <a:pt x="105" y="493"/>
                    <a:pt x="105" y="494"/>
                    <a:pt x="105" y="495"/>
                  </a:cubicBezTo>
                  <a:cubicBezTo>
                    <a:pt x="105" y="495"/>
                    <a:pt x="104" y="495"/>
                    <a:pt x="104" y="495"/>
                  </a:cubicBezTo>
                  <a:cubicBezTo>
                    <a:pt x="103" y="497"/>
                    <a:pt x="106" y="498"/>
                    <a:pt x="107" y="499"/>
                  </a:cubicBezTo>
                  <a:cubicBezTo>
                    <a:pt x="107" y="499"/>
                    <a:pt x="108" y="502"/>
                    <a:pt x="108" y="502"/>
                  </a:cubicBezTo>
                  <a:cubicBezTo>
                    <a:pt x="108" y="503"/>
                    <a:pt x="107" y="502"/>
                    <a:pt x="107" y="503"/>
                  </a:cubicBezTo>
                  <a:cubicBezTo>
                    <a:pt x="107" y="504"/>
                    <a:pt x="107" y="504"/>
                    <a:pt x="106" y="505"/>
                  </a:cubicBezTo>
                  <a:cubicBezTo>
                    <a:pt x="106" y="505"/>
                    <a:pt x="105" y="505"/>
                    <a:pt x="104" y="506"/>
                  </a:cubicBezTo>
                  <a:cubicBezTo>
                    <a:pt x="104" y="508"/>
                    <a:pt x="106" y="507"/>
                    <a:pt x="107" y="508"/>
                  </a:cubicBezTo>
                  <a:cubicBezTo>
                    <a:pt x="108" y="509"/>
                    <a:pt x="108" y="510"/>
                    <a:pt x="108" y="512"/>
                  </a:cubicBezTo>
                  <a:cubicBezTo>
                    <a:pt x="108" y="513"/>
                    <a:pt x="107" y="513"/>
                    <a:pt x="107" y="514"/>
                  </a:cubicBezTo>
                  <a:cubicBezTo>
                    <a:pt x="106" y="515"/>
                    <a:pt x="106" y="516"/>
                    <a:pt x="106" y="516"/>
                  </a:cubicBezTo>
                  <a:cubicBezTo>
                    <a:pt x="105" y="518"/>
                    <a:pt x="103" y="520"/>
                    <a:pt x="104" y="522"/>
                  </a:cubicBezTo>
                  <a:cubicBezTo>
                    <a:pt x="104" y="523"/>
                    <a:pt x="108" y="526"/>
                    <a:pt x="105" y="526"/>
                  </a:cubicBezTo>
                  <a:cubicBezTo>
                    <a:pt x="104" y="528"/>
                    <a:pt x="104" y="530"/>
                    <a:pt x="103" y="532"/>
                  </a:cubicBezTo>
                  <a:cubicBezTo>
                    <a:pt x="103" y="533"/>
                    <a:pt x="103" y="534"/>
                    <a:pt x="103" y="535"/>
                  </a:cubicBezTo>
                  <a:cubicBezTo>
                    <a:pt x="103" y="535"/>
                    <a:pt x="103" y="535"/>
                    <a:pt x="103" y="536"/>
                  </a:cubicBezTo>
                  <a:cubicBezTo>
                    <a:pt x="103" y="536"/>
                    <a:pt x="103" y="536"/>
                    <a:pt x="103" y="536"/>
                  </a:cubicBezTo>
                  <a:cubicBezTo>
                    <a:pt x="102" y="536"/>
                    <a:pt x="102" y="537"/>
                    <a:pt x="102" y="537"/>
                  </a:cubicBezTo>
                  <a:cubicBezTo>
                    <a:pt x="102" y="538"/>
                    <a:pt x="103" y="539"/>
                    <a:pt x="102" y="540"/>
                  </a:cubicBezTo>
                  <a:cubicBezTo>
                    <a:pt x="101" y="541"/>
                    <a:pt x="100" y="540"/>
                    <a:pt x="99" y="542"/>
                  </a:cubicBezTo>
                  <a:cubicBezTo>
                    <a:pt x="99" y="543"/>
                    <a:pt x="99" y="544"/>
                    <a:pt x="98" y="545"/>
                  </a:cubicBezTo>
                  <a:cubicBezTo>
                    <a:pt x="98" y="545"/>
                    <a:pt x="97" y="546"/>
                    <a:pt x="97" y="546"/>
                  </a:cubicBezTo>
                  <a:cubicBezTo>
                    <a:pt x="97" y="547"/>
                    <a:pt x="97" y="549"/>
                    <a:pt x="97" y="550"/>
                  </a:cubicBezTo>
                  <a:cubicBezTo>
                    <a:pt x="97" y="551"/>
                    <a:pt x="96" y="552"/>
                    <a:pt x="96" y="553"/>
                  </a:cubicBezTo>
                  <a:cubicBezTo>
                    <a:pt x="95" y="555"/>
                    <a:pt x="95" y="556"/>
                    <a:pt x="94" y="558"/>
                  </a:cubicBezTo>
                  <a:cubicBezTo>
                    <a:pt x="93" y="559"/>
                    <a:pt x="91" y="561"/>
                    <a:pt x="91" y="559"/>
                  </a:cubicBezTo>
                  <a:cubicBezTo>
                    <a:pt x="90" y="558"/>
                    <a:pt x="85" y="555"/>
                    <a:pt x="85" y="557"/>
                  </a:cubicBezTo>
                  <a:cubicBezTo>
                    <a:pt x="84" y="557"/>
                    <a:pt x="83" y="557"/>
                    <a:pt x="83" y="557"/>
                  </a:cubicBezTo>
                  <a:cubicBezTo>
                    <a:pt x="82" y="557"/>
                    <a:pt x="82" y="558"/>
                    <a:pt x="81" y="558"/>
                  </a:cubicBezTo>
                  <a:cubicBezTo>
                    <a:pt x="81" y="558"/>
                    <a:pt x="80" y="557"/>
                    <a:pt x="80" y="557"/>
                  </a:cubicBezTo>
                  <a:cubicBezTo>
                    <a:pt x="79" y="557"/>
                    <a:pt x="78" y="558"/>
                    <a:pt x="77" y="558"/>
                  </a:cubicBezTo>
                  <a:cubicBezTo>
                    <a:pt x="76" y="558"/>
                    <a:pt x="75" y="557"/>
                    <a:pt x="73" y="558"/>
                  </a:cubicBezTo>
                  <a:cubicBezTo>
                    <a:pt x="72" y="558"/>
                    <a:pt x="70" y="557"/>
                    <a:pt x="68" y="558"/>
                  </a:cubicBezTo>
                  <a:cubicBezTo>
                    <a:pt x="68" y="559"/>
                    <a:pt x="72" y="561"/>
                    <a:pt x="70" y="562"/>
                  </a:cubicBezTo>
                  <a:cubicBezTo>
                    <a:pt x="69" y="564"/>
                    <a:pt x="67" y="561"/>
                    <a:pt x="65" y="561"/>
                  </a:cubicBezTo>
                  <a:cubicBezTo>
                    <a:pt x="65" y="562"/>
                    <a:pt x="65" y="562"/>
                    <a:pt x="65" y="563"/>
                  </a:cubicBezTo>
                  <a:cubicBezTo>
                    <a:pt x="63" y="565"/>
                    <a:pt x="59" y="569"/>
                    <a:pt x="60" y="572"/>
                  </a:cubicBezTo>
                  <a:cubicBezTo>
                    <a:pt x="60" y="575"/>
                    <a:pt x="63" y="578"/>
                    <a:pt x="63" y="580"/>
                  </a:cubicBezTo>
                  <a:cubicBezTo>
                    <a:pt x="62" y="581"/>
                    <a:pt x="61" y="583"/>
                    <a:pt x="60" y="584"/>
                  </a:cubicBezTo>
                  <a:cubicBezTo>
                    <a:pt x="58" y="585"/>
                    <a:pt x="57" y="584"/>
                    <a:pt x="55" y="583"/>
                  </a:cubicBezTo>
                  <a:cubicBezTo>
                    <a:pt x="54" y="583"/>
                    <a:pt x="53" y="583"/>
                    <a:pt x="51" y="583"/>
                  </a:cubicBezTo>
                  <a:cubicBezTo>
                    <a:pt x="49" y="584"/>
                    <a:pt x="47" y="584"/>
                    <a:pt x="45" y="585"/>
                  </a:cubicBezTo>
                  <a:cubicBezTo>
                    <a:pt x="43" y="586"/>
                    <a:pt x="38" y="585"/>
                    <a:pt x="36" y="583"/>
                  </a:cubicBezTo>
                  <a:cubicBezTo>
                    <a:pt x="35" y="582"/>
                    <a:pt x="35" y="579"/>
                    <a:pt x="35" y="578"/>
                  </a:cubicBezTo>
                  <a:cubicBezTo>
                    <a:pt x="36" y="576"/>
                    <a:pt x="37" y="576"/>
                    <a:pt x="37" y="574"/>
                  </a:cubicBezTo>
                  <a:cubicBezTo>
                    <a:pt x="37" y="573"/>
                    <a:pt x="36" y="573"/>
                    <a:pt x="35" y="572"/>
                  </a:cubicBezTo>
                  <a:cubicBezTo>
                    <a:pt x="35" y="571"/>
                    <a:pt x="35" y="570"/>
                    <a:pt x="35" y="569"/>
                  </a:cubicBezTo>
                  <a:cubicBezTo>
                    <a:pt x="34" y="568"/>
                    <a:pt x="33" y="567"/>
                    <a:pt x="32" y="565"/>
                  </a:cubicBezTo>
                  <a:cubicBezTo>
                    <a:pt x="31" y="563"/>
                    <a:pt x="30" y="561"/>
                    <a:pt x="29" y="559"/>
                  </a:cubicBezTo>
                  <a:cubicBezTo>
                    <a:pt x="28" y="557"/>
                    <a:pt x="27" y="555"/>
                    <a:pt x="26" y="553"/>
                  </a:cubicBezTo>
                  <a:cubicBezTo>
                    <a:pt x="28" y="553"/>
                    <a:pt x="29" y="555"/>
                    <a:pt x="31" y="555"/>
                  </a:cubicBezTo>
                  <a:cubicBezTo>
                    <a:pt x="32" y="555"/>
                    <a:pt x="34" y="553"/>
                    <a:pt x="32" y="553"/>
                  </a:cubicBezTo>
                  <a:cubicBezTo>
                    <a:pt x="31" y="551"/>
                    <a:pt x="27" y="548"/>
                    <a:pt x="30" y="547"/>
                  </a:cubicBezTo>
                  <a:cubicBezTo>
                    <a:pt x="32" y="546"/>
                    <a:pt x="34" y="549"/>
                    <a:pt x="35" y="545"/>
                  </a:cubicBezTo>
                  <a:cubicBezTo>
                    <a:pt x="35" y="544"/>
                    <a:pt x="35" y="542"/>
                    <a:pt x="34" y="541"/>
                  </a:cubicBezTo>
                  <a:cubicBezTo>
                    <a:pt x="34" y="540"/>
                    <a:pt x="33" y="540"/>
                    <a:pt x="32" y="540"/>
                  </a:cubicBezTo>
                  <a:cubicBezTo>
                    <a:pt x="29" y="540"/>
                    <a:pt x="29" y="537"/>
                    <a:pt x="28" y="535"/>
                  </a:cubicBezTo>
                  <a:cubicBezTo>
                    <a:pt x="27" y="532"/>
                    <a:pt x="24" y="532"/>
                    <a:pt x="23" y="530"/>
                  </a:cubicBezTo>
                  <a:cubicBezTo>
                    <a:pt x="22" y="529"/>
                    <a:pt x="22" y="527"/>
                    <a:pt x="22" y="526"/>
                  </a:cubicBezTo>
                  <a:cubicBezTo>
                    <a:pt x="22" y="525"/>
                    <a:pt x="21" y="524"/>
                    <a:pt x="20" y="523"/>
                  </a:cubicBezTo>
                  <a:cubicBezTo>
                    <a:pt x="19" y="520"/>
                    <a:pt x="19" y="517"/>
                    <a:pt x="18" y="514"/>
                  </a:cubicBezTo>
                  <a:cubicBezTo>
                    <a:pt x="18" y="513"/>
                    <a:pt x="18" y="511"/>
                    <a:pt x="17" y="511"/>
                  </a:cubicBezTo>
                  <a:cubicBezTo>
                    <a:pt x="16" y="512"/>
                    <a:pt x="16" y="514"/>
                    <a:pt x="16" y="515"/>
                  </a:cubicBezTo>
                  <a:cubicBezTo>
                    <a:pt x="15" y="513"/>
                    <a:pt x="15" y="511"/>
                    <a:pt x="15" y="508"/>
                  </a:cubicBezTo>
                  <a:cubicBezTo>
                    <a:pt x="14" y="506"/>
                    <a:pt x="14" y="504"/>
                    <a:pt x="13" y="502"/>
                  </a:cubicBezTo>
                  <a:cubicBezTo>
                    <a:pt x="12" y="502"/>
                    <a:pt x="12" y="502"/>
                    <a:pt x="12" y="501"/>
                  </a:cubicBezTo>
                  <a:cubicBezTo>
                    <a:pt x="12" y="500"/>
                    <a:pt x="12" y="500"/>
                    <a:pt x="12" y="499"/>
                  </a:cubicBezTo>
                  <a:cubicBezTo>
                    <a:pt x="12" y="498"/>
                    <a:pt x="9" y="497"/>
                    <a:pt x="11" y="496"/>
                  </a:cubicBezTo>
                  <a:cubicBezTo>
                    <a:pt x="11" y="494"/>
                    <a:pt x="12" y="493"/>
                    <a:pt x="12" y="491"/>
                  </a:cubicBezTo>
                  <a:cubicBezTo>
                    <a:pt x="12" y="490"/>
                    <a:pt x="12" y="489"/>
                    <a:pt x="12" y="487"/>
                  </a:cubicBezTo>
                  <a:cubicBezTo>
                    <a:pt x="13" y="484"/>
                    <a:pt x="14" y="482"/>
                    <a:pt x="13" y="480"/>
                  </a:cubicBezTo>
                  <a:cubicBezTo>
                    <a:pt x="12" y="476"/>
                    <a:pt x="10" y="481"/>
                    <a:pt x="9" y="481"/>
                  </a:cubicBezTo>
                  <a:cubicBezTo>
                    <a:pt x="6" y="484"/>
                    <a:pt x="8" y="478"/>
                    <a:pt x="7" y="478"/>
                  </a:cubicBezTo>
                  <a:cubicBezTo>
                    <a:pt x="7" y="478"/>
                    <a:pt x="5" y="480"/>
                    <a:pt x="5" y="481"/>
                  </a:cubicBezTo>
                  <a:cubicBezTo>
                    <a:pt x="4" y="480"/>
                    <a:pt x="4" y="478"/>
                    <a:pt x="4" y="477"/>
                  </a:cubicBezTo>
                  <a:cubicBezTo>
                    <a:pt x="2" y="479"/>
                    <a:pt x="0" y="477"/>
                    <a:pt x="1" y="475"/>
                  </a:cubicBezTo>
                  <a:cubicBezTo>
                    <a:pt x="2" y="471"/>
                    <a:pt x="2" y="469"/>
                    <a:pt x="1" y="466"/>
                  </a:cubicBezTo>
                  <a:cubicBezTo>
                    <a:pt x="1" y="464"/>
                    <a:pt x="1" y="463"/>
                    <a:pt x="1" y="461"/>
                  </a:cubicBezTo>
                  <a:cubicBezTo>
                    <a:pt x="1" y="460"/>
                    <a:pt x="0" y="459"/>
                    <a:pt x="0" y="457"/>
                  </a:cubicBezTo>
                  <a:cubicBezTo>
                    <a:pt x="0" y="455"/>
                    <a:pt x="0" y="451"/>
                    <a:pt x="2" y="450"/>
                  </a:cubicBezTo>
                  <a:cubicBezTo>
                    <a:pt x="1" y="450"/>
                    <a:pt x="1" y="450"/>
                    <a:pt x="1" y="450"/>
                  </a:cubicBezTo>
                  <a:cubicBezTo>
                    <a:pt x="7" y="450"/>
                    <a:pt x="3" y="457"/>
                    <a:pt x="7" y="458"/>
                  </a:cubicBezTo>
                  <a:cubicBezTo>
                    <a:pt x="10" y="460"/>
                    <a:pt x="11" y="451"/>
                    <a:pt x="11" y="449"/>
                  </a:cubicBezTo>
                  <a:cubicBezTo>
                    <a:pt x="12" y="446"/>
                    <a:pt x="13" y="444"/>
                    <a:pt x="12" y="440"/>
                  </a:cubicBezTo>
                  <a:cubicBezTo>
                    <a:pt x="12" y="438"/>
                    <a:pt x="11" y="435"/>
                    <a:pt x="11" y="432"/>
                  </a:cubicBezTo>
                  <a:cubicBezTo>
                    <a:pt x="11" y="430"/>
                    <a:pt x="13" y="430"/>
                    <a:pt x="14" y="428"/>
                  </a:cubicBezTo>
                  <a:cubicBezTo>
                    <a:pt x="16" y="426"/>
                    <a:pt x="13" y="424"/>
                    <a:pt x="14" y="421"/>
                  </a:cubicBezTo>
                  <a:cubicBezTo>
                    <a:pt x="15" y="419"/>
                    <a:pt x="18" y="420"/>
                    <a:pt x="20" y="419"/>
                  </a:cubicBezTo>
                  <a:cubicBezTo>
                    <a:pt x="22" y="418"/>
                    <a:pt x="24" y="416"/>
                    <a:pt x="25" y="414"/>
                  </a:cubicBezTo>
                  <a:cubicBezTo>
                    <a:pt x="27" y="411"/>
                    <a:pt x="27" y="409"/>
                    <a:pt x="27" y="406"/>
                  </a:cubicBezTo>
                  <a:cubicBezTo>
                    <a:pt x="27" y="403"/>
                    <a:pt x="28" y="401"/>
                    <a:pt x="28" y="398"/>
                  </a:cubicBezTo>
                  <a:cubicBezTo>
                    <a:pt x="28" y="393"/>
                    <a:pt x="24" y="388"/>
                    <a:pt x="23" y="383"/>
                  </a:cubicBezTo>
                  <a:cubicBezTo>
                    <a:pt x="23" y="381"/>
                    <a:pt x="21" y="377"/>
                    <a:pt x="23" y="375"/>
                  </a:cubicBezTo>
                  <a:cubicBezTo>
                    <a:pt x="24" y="374"/>
                    <a:pt x="28" y="374"/>
                    <a:pt x="30" y="374"/>
                  </a:cubicBezTo>
                  <a:cubicBezTo>
                    <a:pt x="31" y="373"/>
                    <a:pt x="31" y="371"/>
                    <a:pt x="32" y="369"/>
                  </a:cubicBezTo>
                  <a:cubicBezTo>
                    <a:pt x="33" y="367"/>
                    <a:pt x="33" y="366"/>
                    <a:pt x="33" y="363"/>
                  </a:cubicBezTo>
                  <a:cubicBezTo>
                    <a:pt x="33" y="360"/>
                    <a:pt x="31" y="355"/>
                    <a:pt x="28" y="353"/>
                  </a:cubicBezTo>
                  <a:cubicBezTo>
                    <a:pt x="26" y="352"/>
                    <a:pt x="24" y="352"/>
                    <a:pt x="23" y="350"/>
                  </a:cubicBezTo>
                  <a:cubicBezTo>
                    <a:pt x="21" y="348"/>
                    <a:pt x="20" y="346"/>
                    <a:pt x="20" y="344"/>
                  </a:cubicBezTo>
                  <a:cubicBezTo>
                    <a:pt x="20" y="341"/>
                    <a:pt x="21" y="339"/>
                    <a:pt x="21" y="336"/>
                  </a:cubicBezTo>
                  <a:cubicBezTo>
                    <a:pt x="22" y="334"/>
                    <a:pt x="22" y="331"/>
                    <a:pt x="22" y="328"/>
                  </a:cubicBezTo>
                  <a:cubicBezTo>
                    <a:pt x="23" y="323"/>
                    <a:pt x="21" y="319"/>
                    <a:pt x="20" y="314"/>
                  </a:cubicBezTo>
                  <a:cubicBezTo>
                    <a:pt x="19" y="312"/>
                    <a:pt x="18" y="310"/>
                    <a:pt x="19" y="308"/>
                  </a:cubicBezTo>
                  <a:cubicBezTo>
                    <a:pt x="19" y="305"/>
                    <a:pt x="20" y="303"/>
                    <a:pt x="19" y="300"/>
                  </a:cubicBezTo>
                  <a:cubicBezTo>
                    <a:pt x="18" y="298"/>
                    <a:pt x="18" y="297"/>
                    <a:pt x="19" y="295"/>
                  </a:cubicBezTo>
                  <a:cubicBezTo>
                    <a:pt x="20" y="292"/>
                    <a:pt x="21" y="292"/>
                    <a:pt x="20" y="289"/>
                  </a:cubicBezTo>
                  <a:cubicBezTo>
                    <a:pt x="18" y="285"/>
                    <a:pt x="15" y="281"/>
                    <a:pt x="18" y="276"/>
                  </a:cubicBezTo>
                  <a:cubicBezTo>
                    <a:pt x="19" y="274"/>
                    <a:pt x="21" y="273"/>
                    <a:pt x="21" y="270"/>
                  </a:cubicBezTo>
                  <a:cubicBezTo>
                    <a:pt x="21" y="268"/>
                    <a:pt x="20" y="267"/>
                    <a:pt x="22" y="264"/>
                  </a:cubicBezTo>
                  <a:cubicBezTo>
                    <a:pt x="24" y="261"/>
                    <a:pt x="26" y="256"/>
                    <a:pt x="28" y="252"/>
                  </a:cubicBezTo>
                  <a:cubicBezTo>
                    <a:pt x="31" y="249"/>
                    <a:pt x="36" y="246"/>
                    <a:pt x="40" y="245"/>
                  </a:cubicBezTo>
                  <a:cubicBezTo>
                    <a:pt x="42" y="245"/>
                    <a:pt x="45" y="245"/>
                    <a:pt x="47" y="246"/>
                  </a:cubicBezTo>
                  <a:cubicBezTo>
                    <a:pt x="48" y="246"/>
                    <a:pt x="49" y="246"/>
                    <a:pt x="50" y="246"/>
                  </a:cubicBezTo>
                  <a:cubicBezTo>
                    <a:pt x="51" y="246"/>
                    <a:pt x="53" y="248"/>
                    <a:pt x="54" y="248"/>
                  </a:cubicBezTo>
                  <a:cubicBezTo>
                    <a:pt x="58" y="248"/>
                    <a:pt x="59" y="240"/>
                    <a:pt x="59" y="237"/>
                  </a:cubicBezTo>
                  <a:cubicBezTo>
                    <a:pt x="59" y="235"/>
                    <a:pt x="59" y="233"/>
                    <a:pt x="59" y="231"/>
                  </a:cubicBezTo>
                  <a:cubicBezTo>
                    <a:pt x="58" y="228"/>
                    <a:pt x="57" y="228"/>
                    <a:pt x="55" y="226"/>
                  </a:cubicBezTo>
                  <a:cubicBezTo>
                    <a:pt x="52" y="225"/>
                    <a:pt x="47" y="222"/>
                    <a:pt x="50" y="218"/>
                  </a:cubicBezTo>
                  <a:cubicBezTo>
                    <a:pt x="51" y="217"/>
                    <a:pt x="53" y="215"/>
                    <a:pt x="54" y="214"/>
                  </a:cubicBezTo>
                  <a:cubicBezTo>
                    <a:pt x="55" y="212"/>
                    <a:pt x="56" y="209"/>
                    <a:pt x="57" y="207"/>
                  </a:cubicBezTo>
                  <a:cubicBezTo>
                    <a:pt x="59" y="203"/>
                    <a:pt x="62" y="199"/>
                    <a:pt x="63" y="195"/>
                  </a:cubicBezTo>
                  <a:cubicBezTo>
                    <a:pt x="63" y="192"/>
                    <a:pt x="64" y="191"/>
                    <a:pt x="65" y="188"/>
                  </a:cubicBezTo>
                  <a:cubicBezTo>
                    <a:pt x="66" y="186"/>
                    <a:pt x="66" y="184"/>
                    <a:pt x="66" y="181"/>
                  </a:cubicBezTo>
                  <a:cubicBezTo>
                    <a:pt x="66" y="179"/>
                    <a:pt x="66" y="176"/>
                    <a:pt x="66" y="173"/>
                  </a:cubicBezTo>
                  <a:cubicBezTo>
                    <a:pt x="66" y="171"/>
                    <a:pt x="68" y="169"/>
                    <a:pt x="68" y="166"/>
                  </a:cubicBezTo>
                  <a:cubicBezTo>
                    <a:pt x="69" y="162"/>
                    <a:pt x="67" y="158"/>
                    <a:pt x="66" y="154"/>
                  </a:cubicBezTo>
                  <a:cubicBezTo>
                    <a:pt x="65" y="148"/>
                    <a:pt x="70" y="150"/>
                    <a:pt x="74" y="149"/>
                  </a:cubicBezTo>
                  <a:cubicBezTo>
                    <a:pt x="76" y="148"/>
                    <a:pt x="78" y="147"/>
                    <a:pt x="80" y="146"/>
                  </a:cubicBezTo>
                  <a:cubicBezTo>
                    <a:pt x="81" y="145"/>
                    <a:pt x="83" y="144"/>
                    <a:pt x="84" y="143"/>
                  </a:cubicBezTo>
                  <a:cubicBezTo>
                    <a:pt x="86" y="139"/>
                    <a:pt x="82" y="135"/>
                    <a:pt x="84" y="131"/>
                  </a:cubicBezTo>
                  <a:cubicBezTo>
                    <a:pt x="85" y="129"/>
                    <a:pt x="87" y="128"/>
                    <a:pt x="88" y="127"/>
                  </a:cubicBezTo>
                  <a:cubicBezTo>
                    <a:pt x="90" y="124"/>
                    <a:pt x="90" y="122"/>
                    <a:pt x="91" y="120"/>
                  </a:cubicBezTo>
                  <a:cubicBezTo>
                    <a:pt x="92" y="115"/>
                    <a:pt x="95" y="111"/>
                    <a:pt x="99" y="108"/>
                  </a:cubicBezTo>
                  <a:cubicBezTo>
                    <a:pt x="102" y="106"/>
                    <a:pt x="104" y="102"/>
                    <a:pt x="103" y="98"/>
                  </a:cubicBezTo>
                  <a:cubicBezTo>
                    <a:pt x="103" y="93"/>
                    <a:pt x="98" y="90"/>
                    <a:pt x="97" y="86"/>
                  </a:cubicBezTo>
                  <a:cubicBezTo>
                    <a:pt x="96" y="80"/>
                    <a:pt x="101" y="82"/>
                    <a:pt x="104" y="79"/>
                  </a:cubicBezTo>
                  <a:cubicBezTo>
                    <a:pt x="107" y="76"/>
                    <a:pt x="107" y="70"/>
                    <a:pt x="108" y="65"/>
                  </a:cubicBezTo>
                  <a:cubicBezTo>
                    <a:pt x="109" y="61"/>
                    <a:pt x="114" y="58"/>
                    <a:pt x="117" y="55"/>
                  </a:cubicBezTo>
                  <a:cubicBezTo>
                    <a:pt x="118" y="54"/>
                    <a:pt x="119" y="51"/>
                    <a:pt x="121" y="51"/>
                  </a:cubicBezTo>
                  <a:cubicBezTo>
                    <a:pt x="122" y="51"/>
                    <a:pt x="125" y="53"/>
                    <a:pt x="126" y="54"/>
                  </a:cubicBezTo>
                  <a:cubicBezTo>
                    <a:pt x="128" y="55"/>
                    <a:pt x="130" y="57"/>
                    <a:pt x="132" y="57"/>
                  </a:cubicBezTo>
                  <a:cubicBezTo>
                    <a:pt x="133" y="57"/>
                    <a:pt x="133" y="55"/>
                    <a:pt x="134" y="54"/>
                  </a:cubicBezTo>
                  <a:cubicBezTo>
                    <a:pt x="135" y="52"/>
                    <a:pt x="136" y="50"/>
                    <a:pt x="137" y="48"/>
                  </a:cubicBezTo>
                  <a:cubicBezTo>
                    <a:pt x="138" y="46"/>
                    <a:pt x="137" y="43"/>
                    <a:pt x="137" y="41"/>
                  </a:cubicBezTo>
                  <a:cubicBezTo>
                    <a:pt x="137" y="38"/>
                    <a:pt x="137" y="36"/>
                    <a:pt x="137" y="33"/>
                  </a:cubicBezTo>
                  <a:cubicBezTo>
                    <a:pt x="137" y="32"/>
                    <a:pt x="136" y="29"/>
                    <a:pt x="137" y="27"/>
                  </a:cubicBezTo>
                  <a:cubicBezTo>
                    <a:pt x="138" y="26"/>
                    <a:pt x="140" y="25"/>
                    <a:pt x="141" y="25"/>
                  </a:cubicBezTo>
                  <a:cubicBezTo>
                    <a:pt x="143" y="25"/>
                    <a:pt x="144" y="27"/>
                    <a:pt x="146" y="28"/>
                  </a:cubicBezTo>
                  <a:cubicBezTo>
                    <a:pt x="148" y="29"/>
                    <a:pt x="149" y="29"/>
                    <a:pt x="151" y="29"/>
                  </a:cubicBezTo>
                  <a:cubicBezTo>
                    <a:pt x="154" y="29"/>
                    <a:pt x="156" y="30"/>
                    <a:pt x="159" y="31"/>
                  </a:cubicBezTo>
                  <a:cubicBezTo>
                    <a:pt x="161" y="31"/>
                    <a:pt x="163" y="32"/>
                    <a:pt x="165" y="33"/>
                  </a:cubicBezTo>
                  <a:cubicBezTo>
                    <a:pt x="167" y="34"/>
                    <a:pt x="170" y="36"/>
                    <a:pt x="172" y="36"/>
                  </a:cubicBezTo>
                  <a:cubicBezTo>
                    <a:pt x="174" y="37"/>
                    <a:pt x="175" y="34"/>
                    <a:pt x="176" y="32"/>
                  </a:cubicBezTo>
                  <a:cubicBezTo>
                    <a:pt x="177" y="30"/>
                    <a:pt x="177" y="30"/>
                    <a:pt x="175" y="29"/>
                  </a:cubicBezTo>
                  <a:cubicBezTo>
                    <a:pt x="174" y="28"/>
                    <a:pt x="171" y="28"/>
                    <a:pt x="172" y="26"/>
                  </a:cubicBezTo>
                  <a:cubicBezTo>
                    <a:pt x="172" y="25"/>
                    <a:pt x="175" y="24"/>
                    <a:pt x="176" y="23"/>
                  </a:cubicBezTo>
                  <a:cubicBezTo>
                    <a:pt x="179" y="20"/>
                    <a:pt x="180" y="15"/>
                    <a:pt x="180" y="11"/>
                  </a:cubicBezTo>
                  <a:cubicBezTo>
                    <a:pt x="180" y="9"/>
                    <a:pt x="180" y="7"/>
                    <a:pt x="178" y="5"/>
                  </a:cubicBezTo>
                  <a:cubicBezTo>
                    <a:pt x="177" y="3"/>
                    <a:pt x="175" y="3"/>
                    <a:pt x="176" y="0"/>
                  </a:cubicBezTo>
                  <a:cubicBezTo>
                    <a:pt x="181" y="1"/>
                    <a:pt x="185" y="0"/>
                    <a:pt x="190" y="3"/>
                  </a:cubicBezTo>
                  <a:cubicBezTo>
                    <a:pt x="192" y="4"/>
                    <a:pt x="192" y="5"/>
                    <a:pt x="191" y="6"/>
                  </a:cubicBezTo>
                  <a:cubicBezTo>
                    <a:pt x="190" y="8"/>
                    <a:pt x="190" y="7"/>
                    <a:pt x="191" y="8"/>
                  </a:cubicBezTo>
                  <a:cubicBezTo>
                    <a:pt x="192" y="9"/>
                    <a:pt x="194" y="9"/>
                    <a:pt x="195" y="10"/>
                  </a:cubicBezTo>
                  <a:cubicBezTo>
                    <a:pt x="196" y="11"/>
                    <a:pt x="196" y="13"/>
                    <a:pt x="197" y="14"/>
                  </a:cubicBezTo>
                  <a:cubicBezTo>
                    <a:pt x="198" y="16"/>
                    <a:pt x="200" y="16"/>
                    <a:pt x="201" y="18"/>
                  </a:cubicBezTo>
                  <a:cubicBezTo>
                    <a:pt x="202" y="19"/>
                    <a:pt x="201" y="19"/>
                    <a:pt x="202" y="20"/>
                  </a:cubicBezTo>
                  <a:cubicBezTo>
                    <a:pt x="203" y="20"/>
                    <a:pt x="204" y="20"/>
                    <a:pt x="204" y="21"/>
                  </a:cubicBezTo>
                  <a:cubicBezTo>
                    <a:pt x="206" y="22"/>
                    <a:pt x="206" y="24"/>
                    <a:pt x="207" y="25"/>
                  </a:cubicBezTo>
                  <a:cubicBezTo>
                    <a:pt x="209" y="26"/>
                    <a:pt x="211" y="25"/>
                    <a:pt x="212" y="28"/>
                  </a:cubicBezTo>
                  <a:cubicBezTo>
                    <a:pt x="213" y="29"/>
                    <a:pt x="213" y="31"/>
                    <a:pt x="215" y="31"/>
                  </a:cubicBezTo>
                  <a:cubicBezTo>
                    <a:pt x="218" y="31"/>
                    <a:pt x="218" y="31"/>
                    <a:pt x="221" y="32"/>
                  </a:cubicBezTo>
                  <a:cubicBezTo>
                    <a:pt x="222" y="33"/>
                    <a:pt x="224" y="33"/>
                    <a:pt x="225" y="34"/>
                  </a:cubicBezTo>
                  <a:cubicBezTo>
                    <a:pt x="227" y="36"/>
                    <a:pt x="229" y="37"/>
                    <a:pt x="231" y="39"/>
                  </a:cubicBezTo>
                  <a:cubicBezTo>
                    <a:pt x="232" y="40"/>
                    <a:pt x="233" y="41"/>
                    <a:pt x="234" y="43"/>
                  </a:cubicBezTo>
                  <a:cubicBezTo>
                    <a:pt x="235" y="45"/>
                    <a:pt x="235" y="47"/>
                    <a:pt x="235" y="50"/>
                  </a:cubicBezTo>
                  <a:cubicBezTo>
                    <a:pt x="236" y="49"/>
                    <a:pt x="237" y="50"/>
                    <a:pt x="238" y="49"/>
                  </a:cubicBezTo>
                  <a:cubicBezTo>
                    <a:pt x="239" y="51"/>
                    <a:pt x="239" y="52"/>
                    <a:pt x="240" y="54"/>
                  </a:cubicBezTo>
                  <a:cubicBezTo>
                    <a:pt x="241" y="55"/>
                    <a:pt x="242" y="56"/>
                    <a:pt x="243" y="57"/>
                  </a:cubicBezTo>
                  <a:cubicBezTo>
                    <a:pt x="245" y="59"/>
                    <a:pt x="244" y="60"/>
                    <a:pt x="243" y="61"/>
                  </a:cubicBezTo>
                  <a:cubicBezTo>
                    <a:pt x="241" y="63"/>
                    <a:pt x="241" y="64"/>
                    <a:pt x="241" y="66"/>
                  </a:cubicBezTo>
                  <a:cubicBezTo>
                    <a:pt x="241" y="68"/>
                    <a:pt x="241" y="70"/>
                    <a:pt x="242" y="72"/>
                  </a:cubicBezTo>
                  <a:cubicBezTo>
                    <a:pt x="242" y="74"/>
                    <a:pt x="244" y="75"/>
                    <a:pt x="243" y="76"/>
                  </a:cubicBezTo>
                  <a:cubicBezTo>
                    <a:pt x="243" y="78"/>
                    <a:pt x="239" y="82"/>
                    <a:pt x="242" y="84"/>
                  </a:cubicBezTo>
                  <a:cubicBezTo>
                    <a:pt x="243" y="85"/>
                    <a:pt x="245" y="84"/>
                    <a:pt x="246" y="86"/>
                  </a:cubicBezTo>
                  <a:cubicBezTo>
                    <a:pt x="246" y="87"/>
                    <a:pt x="247" y="89"/>
                    <a:pt x="247" y="90"/>
                  </a:cubicBezTo>
                  <a:cubicBezTo>
                    <a:pt x="247" y="92"/>
                    <a:pt x="245" y="92"/>
                    <a:pt x="244" y="94"/>
                  </a:cubicBezTo>
                  <a:cubicBezTo>
                    <a:pt x="243" y="95"/>
                    <a:pt x="244" y="95"/>
                    <a:pt x="244" y="96"/>
                  </a:cubicBezTo>
                  <a:cubicBezTo>
                    <a:pt x="244" y="97"/>
                    <a:pt x="243" y="97"/>
                    <a:pt x="243" y="98"/>
                  </a:cubicBezTo>
                  <a:cubicBezTo>
                    <a:pt x="243" y="100"/>
                    <a:pt x="244" y="101"/>
                    <a:pt x="244" y="103"/>
                  </a:cubicBezTo>
                  <a:cubicBezTo>
                    <a:pt x="245" y="105"/>
                    <a:pt x="245" y="106"/>
                    <a:pt x="247" y="108"/>
                  </a:cubicBezTo>
                  <a:cubicBezTo>
                    <a:pt x="249" y="111"/>
                    <a:pt x="251" y="113"/>
                    <a:pt x="251" y="117"/>
                  </a:cubicBezTo>
                  <a:cubicBezTo>
                    <a:pt x="247" y="119"/>
                    <a:pt x="249" y="124"/>
                    <a:pt x="249" y="128"/>
                  </a:cubicBezTo>
                  <a:cubicBezTo>
                    <a:pt x="249" y="129"/>
                    <a:pt x="248" y="131"/>
                    <a:pt x="247" y="132"/>
                  </a:cubicBezTo>
                  <a:cubicBezTo>
                    <a:pt x="245" y="133"/>
                    <a:pt x="243" y="134"/>
                    <a:pt x="243" y="136"/>
                  </a:cubicBezTo>
                  <a:cubicBezTo>
                    <a:pt x="246" y="136"/>
                    <a:pt x="245" y="142"/>
                    <a:pt x="245" y="143"/>
                  </a:cubicBezTo>
                  <a:cubicBezTo>
                    <a:pt x="245" y="145"/>
                    <a:pt x="245" y="146"/>
                    <a:pt x="246" y="147"/>
                  </a:cubicBezTo>
                  <a:cubicBezTo>
                    <a:pt x="247" y="148"/>
                    <a:pt x="248" y="148"/>
                    <a:pt x="248" y="148"/>
                  </a:cubicBezTo>
                  <a:cubicBezTo>
                    <a:pt x="249" y="149"/>
                    <a:pt x="249" y="150"/>
                    <a:pt x="250" y="151"/>
                  </a:cubicBezTo>
                  <a:cubicBezTo>
                    <a:pt x="250" y="153"/>
                    <a:pt x="252" y="155"/>
                    <a:pt x="252" y="157"/>
                  </a:cubicBezTo>
                  <a:cubicBezTo>
                    <a:pt x="253" y="159"/>
                    <a:pt x="253" y="161"/>
                    <a:pt x="254" y="163"/>
                  </a:cubicBezTo>
                  <a:close/>
                  <a:moveTo>
                    <a:pt x="102" y="549"/>
                  </a:moveTo>
                  <a:cubicBezTo>
                    <a:pt x="101" y="551"/>
                    <a:pt x="103" y="558"/>
                    <a:pt x="105" y="554"/>
                  </a:cubicBezTo>
                  <a:cubicBezTo>
                    <a:pt x="106" y="553"/>
                    <a:pt x="106" y="549"/>
                    <a:pt x="107" y="548"/>
                  </a:cubicBezTo>
                  <a:cubicBezTo>
                    <a:pt x="107" y="545"/>
                    <a:pt x="108" y="543"/>
                    <a:pt x="109" y="540"/>
                  </a:cubicBezTo>
                  <a:cubicBezTo>
                    <a:pt x="110" y="536"/>
                    <a:pt x="111" y="532"/>
                    <a:pt x="112" y="528"/>
                  </a:cubicBezTo>
                  <a:cubicBezTo>
                    <a:pt x="112" y="525"/>
                    <a:pt x="113" y="524"/>
                    <a:pt x="114" y="522"/>
                  </a:cubicBezTo>
                  <a:cubicBezTo>
                    <a:pt x="115" y="520"/>
                    <a:pt x="116" y="517"/>
                    <a:pt x="116" y="515"/>
                  </a:cubicBezTo>
                  <a:cubicBezTo>
                    <a:pt x="113" y="516"/>
                    <a:pt x="113" y="518"/>
                    <a:pt x="112" y="521"/>
                  </a:cubicBezTo>
                  <a:cubicBezTo>
                    <a:pt x="112" y="523"/>
                    <a:pt x="111" y="527"/>
                    <a:pt x="110" y="529"/>
                  </a:cubicBezTo>
                  <a:cubicBezTo>
                    <a:pt x="109" y="531"/>
                    <a:pt x="108" y="531"/>
                    <a:pt x="107" y="532"/>
                  </a:cubicBezTo>
                  <a:cubicBezTo>
                    <a:pt x="106" y="533"/>
                    <a:pt x="106" y="535"/>
                    <a:pt x="106" y="537"/>
                  </a:cubicBezTo>
                  <a:cubicBezTo>
                    <a:pt x="105" y="540"/>
                    <a:pt x="103" y="544"/>
                    <a:pt x="103" y="547"/>
                  </a:cubicBezTo>
                  <a:cubicBezTo>
                    <a:pt x="102" y="548"/>
                    <a:pt x="102" y="549"/>
                    <a:pt x="102" y="549"/>
                  </a:cubicBezTo>
                  <a:close/>
                  <a:moveTo>
                    <a:pt x="141" y="525"/>
                  </a:moveTo>
                  <a:cubicBezTo>
                    <a:pt x="141" y="522"/>
                    <a:pt x="145" y="521"/>
                    <a:pt x="147" y="519"/>
                  </a:cubicBezTo>
                  <a:cubicBezTo>
                    <a:pt x="148" y="518"/>
                    <a:pt x="147" y="518"/>
                    <a:pt x="147" y="517"/>
                  </a:cubicBezTo>
                  <a:cubicBezTo>
                    <a:pt x="147" y="515"/>
                    <a:pt x="149" y="515"/>
                    <a:pt x="151" y="514"/>
                  </a:cubicBezTo>
                  <a:cubicBezTo>
                    <a:pt x="154" y="513"/>
                    <a:pt x="150" y="512"/>
                    <a:pt x="149" y="511"/>
                  </a:cubicBezTo>
                  <a:cubicBezTo>
                    <a:pt x="148" y="510"/>
                    <a:pt x="149" y="509"/>
                    <a:pt x="149" y="508"/>
                  </a:cubicBezTo>
                  <a:cubicBezTo>
                    <a:pt x="150" y="507"/>
                    <a:pt x="149" y="507"/>
                    <a:pt x="149" y="505"/>
                  </a:cubicBezTo>
                  <a:cubicBezTo>
                    <a:pt x="149" y="505"/>
                    <a:pt x="149" y="504"/>
                    <a:pt x="149" y="503"/>
                  </a:cubicBezTo>
                  <a:cubicBezTo>
                    <a:pt x="150" y="502"/>
                    <a:pt x="151" y="502"/>
                    <a:pt x="152" y="501"/>
                  </a:cubicBezTo>
                  <a:cubicBezTo>
                    <a:pt x="153" y="500"/>
                    <a:pt x="152" y="499"/>
                    <a:pt x="153" y="499"/>
                  </a:cubicBezTo>
                  <a:cubicBezTo>
                    <a:pt x="153" y="498"/>
                    <a:pt x="154" y="498"/>
                    <a:pt x="155" y="497"/>
                  </a:cubicBezTo>
                  <a:cubicBezTo>
                    <a:pt x="156" y="497"/>
                    <a:pt x="156" y="496"/>
                    <a:pt x="157" y="495"/>
                  </a:cubicBezTo>
                  <a:cubicBezTo>
                    <a:pt x="157" y="495"/>
                    <a:pt x="159" y="494"/>
                    <a:pt x="159" y="493"/>
                  </a:cubicBezTo>
                  <a:cubicBezTo>
                    <a:pt x="159" y="492"/>
                    <a:pt x="157" y="492"/>
                    <a:pt x="156" y="492"/>
                  </a:cubicBezTo>
                  <a:cubicBezTo>
                    <a:pt x="156" y="492"/>
                    <a:pt x="151" y="498"/>
                    <a:pt x="151" y="495"/>
                  </a:cubicBezTo>
                  <a:cubicBezTo>
                    <a:pt x="150" y="495"/>
                    <a:pt x="151" y="497"/>
                    <a:pt x="150" y="497"/>
                  </a:cubicBezTo>
                  <a:cubicBezTo>
                    <a:pt x="149" y="498"/>
                    <a:pt x="148" y="495"/>
                    <a:pt x="148" y="494"/>
                  </a:cubicBezTo>
                  <a:cubicBezTo>
                    <a:pt x="147" y="494"/>
                    <a:pt x="147" y="496"/>
                    <a:pt x="146" y="496"/>
                  </a:cubicBezTo>
                  <a:cubicBezTo>
                    <a:pt x="146" y="497"/>
                    <a:pt x="146" y="497"/>
                    <a:pt x="145" y="498"/>
                  </a:cubicBezTo>
                  <a:cubicBezTo>
                    <a:pt x="143" y="499"/>
                    <a:pt x="142" y="500"/>
                    <a:pt x="141" y="503"/>
                  </a:cubicBezTo>
                  <a:cubicBezTo>
                    <a:pt x="139" y="505"/>
                    <a:pt x="137" y="506"/>
                    <a:pt x="137" y="508"/>
                  </a:cubicBezTo>
                  <a:cubicBezTo>
                    <a:pt x="136" y="511"/>
                    <a:pt x="137" y="513"/>
                    <a:pt x="137" y="515"/>
                  </a:cubicBezTo>
                  <a:cubicBezTo>
                    <a:pt x="137" y="516"/>
                    <a:pt x="137" y="517"/>
                    <a:pt x="137" y="518"/>
                  </a:cubicBezTo>
                  <a:cubicBezTo>
                    <a:pt x="137" y="519"/>
                    <a:pt x="137" y="520"/>
                    <a:pt x="137" y="521"/>
                  </a:cubicBezTo>
                  <a:cubicBezTo>
                    <a:pt x="138" y="524"/>
                    <a:pt x="138" y="525"/>
                    <a:pt x="137" y="527"/>
                  </a:cubicBezTo>
                  <a:cubicBezTo>
                    <a:pt x="137" y="529"/>
                    <a:pt x="136" y="532"/>
                    <a:pt x="139" y="531"/>
                  </a:cubicBezTo>
                  <a:cubicBezTo>
                    <a:pt x="140" y="530"/>
                    <a:pt x="141" y="526"/>
                    <a:pt x="141" y="525"/>
                  </a:cubicBezTo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1" name="Freeform 25"/>
            <p:cNvSpPr>
              <a:spLocks noEditPoints="1"/>
            </p:cNvSpPr>
            <p:nvPr/>
          </p:nvSpPr>
          <p:spPr bwMode="auto">
            <a:xfrm>
              <a:off x="7740650" y="5275263"/>
              <a:ext cx="1020763" cy="758825"/>
            </a:xfrm>
            <a:custGeom>
              <a:avLst/>
              <a:gdLst>
                <a:gd name="T0" fmla="*/ 230 w 268"/>
                <a:gd name="T1" fmla="*/ 60 h 199"/>
                <a:gd name="T2" fmla="*/ 197 w 268"/>
                <a:gd name="T3" fmla="*/ 84 h 199"/>
                <a:gd name="T4" fmla="*/ 176 w 268"/>
                <a:gd name="T5" fmla="*/ 114 h 199"/>
                <a:gd name="T6" fmla="*/ 183 w 268"/>
                <a:gd name="T7" fmla="*/ 136 h 199"/>
                <a:gd name="T8" fmla="*/ 168 w 268"/>
                <a:gd name="T9" fmla="*/ 152 h 199"/>
                <a:gd name="T10" fmla="*/ 157 w 268"/>
                <a:gd name="T11" fmla="*/ 161 h 199"/>
                <a:gd name="T12" fmla="*/ 139 w 268"/>
                <a:gd name="T13" fmla="*/ 182 h 199"/>
                <a:gd name="T14" fmla="*/ 116 w 268"/>
                <a:gd name="T15" fmla="*/ 182 h 199"/>
                <a:gd name="T16" fmla="*/ 89 w 268"/>
                <a:gd name="T17" fmla="*/ 187 h 199"/>
                <a:gd name="T18" fmla="*/ 72 w 268"/>
                <a:gd name="T19" fmla="*/ 199 h 199"/>
                <a:gd name="T20" fmla="*/ 60 w 268"/>
                <a:gd name="T21" fmla="*/ 187 h 199"/>
                <a:gd name="T22" fmla="*/ 49 w 268"/>
                <a:gd name="T23" fmla="*/ 172 h 199"/>
                <a:gd name="T24" fmla="*/ 35 w 268"/>
                <a:gd name="T25" fmla="*/ 160 h 199"/>
                <a:gd name="T26" fmla="*/ 46 w 268"/>
                <a:gd name="T27" fmla="*/ 145 h 199"/>
                <a:gd name="T28" fmla="*/ 40 w 268"/>
                <a:gd name="T29" fmla="*/ 136 h 199"/>
                <a:gd name="T30" fmla="*/ 45 w 268"/>
                <a:gd name="T31" fmla="*/ 123 h 199"/>
                <a:gd name="T32" fmla="*/ 39 w 268"/>
                <a:gd name="T33" fmla="*/ 118 h 199"/>
                <a:gd name="T34" fmla="*/ 44 w 268"/>
                <a:gd name="T35" fmla="*/ 108 h 199"/>
                <a:gd name="T36" fmla="*/ 45 w 268"/>
                <a:gd name="T37" fmla="*/ 96 h 199"/>
                <a:gd name="T38" fmla="*/ 48 w 268"/>
                <a:gd name="T39" fmla="*/ 88 h 199"/>
                <a:gd name="T40" fmla="*/ 48 w 268"/>
                <a:gd name="T41" fmla="*/ 82 h 199"/>
                <a:gd name="T42" fmla="*/ 49 w 268"/>
                <a:gd name="T43" fmla="*/ 72 h 199"/>
                <a:gd name="T44" fmla="*/ 53 w 268"/>
                <a:gd name="T45" fmla="*/ 56 h 199"/>
                <a:gd name="T46" fmla="*/ 50 w 268"/>
                <a:gd name="T47" fmla="*/ 49 h 199"/>
                <a:gd name="T48" fmla="*/ 43 w 268"/>
                <a:gd name="T49" fmla="*/ 50 h 199"/>
                <a:gd name="T50" fmla="*/ 37 w 268"/>
                <a:gd name="T51" fmla="*/ 53 h 199"/>
                <a:gd name="T52" fmla="*/ 27 w 268"/>
                <a:gd name="T53" fmla="*/ 50 h 199"/>
                <a:gd name="T54" fmla="*/ 22 w 268"/>
                <a:gd name="T55" fmla="*/ 46 h 199"/>
                <a:gd name="T56" fmla="*/ 9 w 268"/>
                <a:gd name="T57" fmla="*/ 45 h 199"/>
                <a:gd name="T58" fmla="*/ 9 w 268"/>
                <a:gd name="T59" fmla="*/ 37 h 199"/>
                <a:gd name="T60" fmla="*/ 5 w 268"/>
                <a:gd name="T61" fmla="*/ 31 h 199"/>
                <a:gd name="T62" fmla="*/ 3 w 268"/>
                <a:gd name="T63" fmla="*/ 27 h 199"/>
                <a:gd name="T64" fmla="*/ 3 w 268"/>
                <a:gd name="T65" fmla="*/ 18 h 199"/>
                <a:gd name="T66" fmla="*/ 10 w 268"/>
                <a:gd name="T67" fmla="*/ 13 h 199"/>
                <a:gd name="T68" fmla="*/ 20 w 268"/>
                <a:gd name="T69" fmla="*/ 9 h 199"/>
                <a:gd name="T70" fmla="*/ 30 w 268"/>
                <a:gd name="T71" fmla="*/ 2 h 199"/>
                <a:gd name="T72" fmla="*/ 44 w 268"/>
                <a:gd name="T73" fmla="*/ 8 h 199"/>
                <a:gd name="T74" fmla="*/ 67 w 268"/>
                <a:gd name="T75" fmla="*/ 4 h 199"/>
                <a:gd name="T76" fmla="*/ 83 w 268"/>
                <a:gd name="T77" fmla="*/ 8 h 199"/>
                <a:gd name="T78" fmla="*/ 114 w 268"/>
                <a:gd name="T79" fmla="*/ 9 h 199"/>
                <a:gd name="T80" fmla="*/ 123 w 268"/>
                <a:gd name="T81" fmla="*/ 12 h 199"/>
                <a:gd name="T82" fmla="*/ 131 w 268"/>
                <a:gd name="T83" fmla="*/ 11 h 199"/>
                <a:gd name="T84" fmla="*/ 147 w 268"/>
                <a:gd name="T85" fmla="*/ 12 h 199"/>
                <a:gd name="T86" fmla="*/ 153 w 268"/>
                <a:gd name="T87" fmla="*/ 20 h 199"/>
                <a:gd name="T88" fmla="*/ 168 w 268"/>
                <a:gd name="T89" fmla="*/ 24 h 199"/>
                <a:gd name="T90" fmla="*/ 184 w 268"/>
                <a:gd name="T91" fmla="*/ 29 h 199"/>
                <a:gd name="T92" fmla="*/ 200 w 268"/>
                <a:gd name="T93" fmla="*/ 27 h 199"/>
                <a:gd name="T94" fmla="*/ 211 w 268"/>
                <a:gd name="T95" fmla="*/ 37 h 199"/>
                <a:gd name="T96" fmla="*/ 223 w 268"/>
                <a:gd name="T97" fmla="*/ 38 h 199"/>
                <a:gd name="T98" fmla="*/ 234 w 268"/>
                <a:gd name="T99" fmla="*/ 39 h 199"/>
                <a:gd name="T100" fmla="*/ 243 w 268"/>
                <a:gd name="T101" fmla="*/ 37 h 199"/>
                <a:gd name="T102" fmla="*/ 244 w 268"/>
                <a:gd name="T103" fmla="*/ 43 h 199"/>
                <a:gd name="T104" fmla="*/ 213 w 268"/>
                <a:gd name="T105" fmla="*/ 122 h 199"/>
                <a:gd name="T106" fmla="*/ 210 w 268"/>
                <a:gd name="T107" fmla="*/ 129 h 199"/>
                <a:gd name="T108" fmla="*/ 235 w 268"/>
                <a:gd name="T109" fmla="*/ 113 h 199"/>
                <a:gd name="T110" fmla="*/ 246 w 268"/>
                <a:gd name="T111" fmla="*/ 115 h 199"/>
                <a:gd name="T112" fmla="*/ 244 w 268"/>
                <a:gd name="T113" fmla="*/ 104 h 199"/>
                <a:gd name="T114" fmla="*/ 234 w 268"/>
                <a:gd name="T115" fmla="*/ 105 h 199"/>
                <a:gd name="T116" fmla="*/ 258 w 268"/>
                <a:gd name="T117" fmla="*/ 102 h 199"/>
                <a:gd name="T118" fmla="*/ 257 w 268"/>
                <a:gd name="T119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199">
                  <a:moveTo>
                    <a:pt x="245" y="45"/>
                  </a:moveTo>
                  <a:cubicBezTo>
                    <a:pt x="247" y="47"/>
                    <a:pt x="246" y="50"/>
                    <a:pt x="245" y="51"/>
                  </a:cubicBezTo>
                  <a:cubicBezTo>
                    <a:pt x="243" y="53"/>
                    <a:pt x="240" y="55"/>
                    <a:pt x="238" y="56"/>
                  </a:cubicBezTo>
                  <a:cubicBezTo>
                    <a:pt x="236" y="57"/>
                    <a:pt x="233" y="58"/>
                    <a:pt x="230" y="60"/>
                  </a:cubicBezTo>
                  <a:cubicBezTo>
                    <a:pt x="227" y="61"/>
                    <a:pt x="226" y="64"/>
                    <a:pt x="224" y="66"/>
                  </a:cubicBezTo>
                  <a:cubicBezTo>
                    <a:pt x="220" y="69"/>
                    <a:pt x="215" y="70"/>
                    <a:pt x="210" y="71"/>
                  </a:cubicBezTo>
                  <a:cubicBezTo>
                    <a:pt x="204" y="72"/>
                    <a:pt x="198" y="73"/>
                    <a:pt x="196" y="79"/>
                  </a:cubicBezTo>
                  <a:cubicBezTo>
                    <a:pt x="199" y="80"/>
                    <a:pt x="200" y="82"/>
                    <a:pt x="197" y="84"/>
                  </a:cubicBezTo>
                  <a:cubicBezTo>
                    <a:pt x="195" y="86"/>
                    <a:pt x="192" y="86"/>
                    <a:pt x="191" y="89"/>
                  </a:cubicBezTo>
                  <a:cubicBezTo>
                    <a:pt x="189" y="91"/>
                    <a:pt x="187" y="94"/>
                    <a:pt x="185" y="96"/>
                  </a:cubicBezTo>
                  <a:cubicBezTo>
                    <a:pt x="183" y="99"/>
                    <a:pt x="181" y="102"/>
                    <a:pt x="179" y="105"/>
                  </a:cubicBezTo>
                  <a:cubicBezTo>
                    <a:pt x="177" y="108"/>
                    <a:pt x="175" y="111"/>
                    <a:pt x="176" y="114"/>
                  </a:cubicBezTo>
                  <a:cubicBezTo>
                    <a:pt x="176" y="116"/>
                    <a:pt x="177" y="117"/>
                    <a:pt x="177" y="119"/>
                  </a:cubicBezTo>
                  <a:cubicBezTo>
                    <a:pt x="177" y="121"/>
                    <a:pt x="177" y="123"/>
                    <a:pt x="178" y="124"/>
                  </a:cubicBezTo>
                  <a:cubicBezTo>
                    <a:pt x="179" y="127"/>
                    <a:pt x="183" y="127"/>
                    <a:pt x="185" y="130"/>
                  </a:cubicBezTo>
                  <a:cubicBezTo>
                    <a:pt x="187" y="133"/>
                    <a:pt x="183" y="133"/>
                    <a:pt x="183" y="136"/>
                  </a:cubicBezTo>
                  <a:cubicBezTo>
                    <a:pt x="181" y="136"/>
                    <a:pt x="179" y="138"/>
                    <a:pt x="177" y="139"/>
                  </a:cubicBezTo>
                  <a:cubicBezTo>
                    <a:pt x="174" y="140"/>
                    <a:pt x="171" y="142"/>
                    <a:pt x="172" y="145"/>
                  </a:cubicBezTo>
                  <a:cubicBezTo>
                    <a:pt x="169" y="145"/>
                    <a:pt x="168" y="147"/>
                    <a:pt x="168" y="150"/>
                  </a:cubicBezTo>
                  <a:cubicBezTo>
                    <a:pt x="168" y="150"/>
                    <a:pt x="168" y="151"/>
                    <a:pt x="168" y="152"/>
                  </a:cubicBezTo>
                  <a:cubicBezTo>
                    <a:pt x="167" y="153"/>
                    <a:pt x="166" y="154"/>
                    <a:pt x="166" y="155"/>
                  </a:cubicBezTo>
                  <a:cubicBezTo>
                    <a:pt x="166" y="157"/>
                    <a:pt x="168" y="158"/>
                    <a:pt x="168" y="159"/>
                  </a:cubicBezTo>
                  <a:cubicBezTo>
                    <a:pt x="168" y="162"/>
                    <a:pt x="165" y="162"/>
                    <a:pt x="163" y="162"/>
                  </a:cubicBezTo>
                  <a:cubicBezTo>
                    <a:pt x="161" y="162"/>
                    <a:pt x="159" y="161"/>
                    <a:pt x="157" y="161"/>
                  </a:cubicBezTo>
                  <a:cubicBezTo>
                    <a:pt x="154" y="162"/>
                    <a:pt x="152" y="164"/>
                    <a:pt x="150" y="165"/>
                  </a:cubicBezTo>
                  <a:cubicBezTo>
                    <a:pt x="149" y="167"/>
                    <a:pt x="147" y="169"/>
                    <a:pt x="146" y="171"/>
                  </a:cubicBezTo>
                  <a:cubicBezTo>
                    <a:pt x="145" y="173"/>
                    <a:pt x="144" y="176"/>
                    <a:pt x="142" y="178"/>
                  </a:cubicBezTo>
                  <a:cubicBezTo>
                    <a:pt x="142" y="179"/>
                    <a:pt x="140" y="181"/>
                    <a:pt x="139" y="182"/>
                  </a:cubicBezTo>
                  <a:cubicBezTo>
                    <a:pt x="138" y="182"/>
                    <a:pt x="136" y="179"/>
                    <a:pt x="134" y="179"/>
                  </a:cubicBezTo>
                  <a:cubicBezTo>
                    <a:pt x="132" y="179"/>
                    <a:pt x="132" y="180"/>
                    <a:pt x="131" y="181"/>
                  </a:cubicBezTo>
                  <a:cubicBezTo>
                    <a:pt x="129" y="184"/>
                    <a:pt x="127" y="182"/>
                    <a:pt x="124" y="182"/>
                  </a:cubicBezTo>
                  <a:cubicBezTo>
                    <a:pt x="122" y="181"/>
                    <a:pt x="119" y="182"/>
                    <a:pt x="116" y="182"/>
                  </a:cubicBezTo>
                  <a:cubicBezTo>
                    <a:pt x="113" y="183"/>
                    <a:pt x="111" y="181"/>
                    <a:pt x="109" y="181"/>
                  </a:cubicBezTo>
                  <a:cubicBezTo>
                    <a:pt x="106" y="181"/>
                    <a:pt x="104" y="181"/>
                    <a:pt x="101" y="182"/>
                  </a:cubicBezTo>
                  <a:cubicBezTo>
                    <a:pt x="99" y="182"/>
                    <a:pt x="96" y="182"/>
                    <a:pt x="95" y="183"/>
                  </a:cubicBezTo>
                  <a:cubicBezTo>
                    <a:pt x="93" y="184"/>
                    <a:pt x="92" y="186"/>
                    <a:pt x="89" y="187"/>
                  </a:cubicBezTo>
                  <a:cubicBezTo>
                    <a:pt x="86" y="188"/>
                    <a:pt x="83" y="187"/>
                    <a:pt x="81" y="188"/>
                  </a:cubicBezTo>
                  <a:cubicBezTo>
                    <a:pt x="79" y="189"/>
                    <a:pt x="78" y="190"/>
                    <a:pt x="78" y="192"/>
                  </a:cubicBezTo>
                  <a:cubicBezTo>
                    <a:pt x="77" y="194"/>
                    <a:pt x="78" y="197"/>
                    <a:pt x="76" y="195"/>
                  </a:cubicBezTo>
                  <a:cubicBezTo>
                    <a:pt x="74" y="197"/>
                    <a:pt x="75" y="199"/>
                    <a:pt x="72" y="199"/>
                  </a:cubicBezTo>
                  <a:cubicBezTo>
                    <a:pt x="70" y="199"/>
                    <a:pt x="69" y="198"/>
                    <a:pt x="68" y="197"/>
                  </a:cubicBezTo>
                  <a:cubicBezTo>
                    <a:pt x="66" y="195"/>
                    <a:pt x="64" y="195"/>
                    <a:pt x="63" y="194"/>
                  </a:cubicBezTo>
                  <a:cubicBezTo>
                    <a:pt x="61" y="193"/>
                    <a:pt x="59" y="189"/>
                    <a:pt x="59" y="187"/>
                  </a:cubicBezTo>
                  <a:cubicBezTo>
                    <a:pt x="59" y="187"/>
                    <a:pt x="59" y="187"/>
                    <a:pt x="60" y="187"/>
                  </a:cubicBezTo>
                  <a:cubicBezTo>
                    <a:pt x="61" y="185"/>
                    <a:pt x="56" y="184"/>
                    <a:pt x="56" y="181"/>
                  </a:cubicBezTo>
                  <a:cubicBezTo>
                    <a:pt x="56" y="180"/>
                    <a:pt x="57" y="179"/>
                    <a:pt x="56" y="178"/>
                  </a:cubicBezTo>
                  <a:cubicBezTo>
                    <a:pt x="56" y="177"/>
                    <a:pt x="54" y="176"/>
                    <a:pt x="53" y="175"/>
                  </a:cubicBezTo>
                  <a:cubicBezTo>
                    <a:pt x="52" y="174"/>
                    <a:pt x="50" y="173"/>
                    <a:pt x="49" y="172"/>
                  </a:cubicBezTo>
                  <a:cubicBezTo>
                    <a:pt x="48" y="171"/>
                    <a:pt x="47" y="170"/>
                    <a:pt x="46" y="170"/>
                  </a:cubicBezTo>
                  <a:cubicBezTo>
                    <a:pt x="44" y="169"/>
                    <a:pt x="39" y="170"/>
                    <a:pt x="36" y="170"/>
                  </a:cubicBezTo>
                  <a:cubicBezTo>
                    <a:pt x="36" y="168"/>
                    <a:pt x="36" y="165"/>
                    <a:pt x="36" y="163"/>
                  </a:cubicBezTo>
                  <a:cubicBezTo>
                    <a:pt x="35" y="161"/>
                    <a:pt x="35" y="162"/>
                    <a:pt x="35" y="160"/>
                  </a:cubicBezTo>
                  <a:cubicBezTo>
                    <a:pt x="36" y="158"/>
                    <a:pt x="37" y="157"/>
                    <a:pt x="38" y="155"/>
                  </a:cubicBezTo>
                  <a:cubicBezTo>
                    <a:pt x="39" y="154"/>
                    <a:pt x="39" y="151"/>
                    <a:pt x="40" y="151"/>
                  </a:cubicBezTo>
                  <a:cubicBezTo>
                    <a:pt x="42" y="149"/>
                    <a:pt x="45" y="150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5" y="145"/>
                    <a:pt x="45" y="145"/>
                    <a:pt x="44" y="146"/>
                  </a:cubicBezTo>
                  <a:cubicBezTo>
                    <a:pt x="42" y="146"/>
                    <a:pt x="41" y="144"/>
                    <a:pt x="40" y="142"/>
                  </a:cubicBezTo>
                  <a:cubicBezTo>
                    <a:pt x="39" y="140"/>
                    <a:pt x="38" y="139"/>
                    <a:pt x="38" y="137"/>
                  </a:cubicBezTo>
                  <a:cubicBezTo>
                    <a:pt x="39" y="137"/>
                    <a:pt x="39" y="136"/>
                    <a:pt x="40" y="136"/>
                  </a:cubicBezTo>
                  <a:cubicBezTo>
                    <a:pt x="40" y="135"/>
                    <a:pt x="39" y="134"/>
                    <a:pt x="39" y="134"/>
                  </a:cubicBezTo>
                  <a:cubicBezTo>
                    <a:pt x="40" y="131"/>
                    <a:pt x="41" y="131"/>
                    <a:pt x="43" y="130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5" y="125"/>
                    <a:pt x="46" y="123"/>
                    <a:pt x="45" y="123"/>
                  </a:cubicBezTo>
                  <a:cubicBezTo>
                    <a:pt x="44" y="122"/>
                    <a:pt x="44" y="123"/>
                    <a:pt x="43" y="123"/>
                  </a:cubicBezTo>
                  <a:cubicBezTo>
                    <a:pt x="42" y="122"/>
                    <a:pt x="43" y="122"/>
                    <a:pt x="42" y="122"/>
                  </a:cubicBezTo>
                  <a:cubicBezTo>
                    <a:pt x="41" y="121"/>
                    <a:pt x="40" y="120"/>
                    <a:pt x="40" y="120"/>
                  </a:cubicBezTo>
                  <a:cubicBezTo>
                    <a:pt x="39" y="119"/>
                    <a:pt x="39" y="118"/>
                    <a:pt x="39" y="118"/>
                  </a:cubicBezTo>
                  <a:cubicBezTo>
                    <a:pt x="39" y="117"/>
                    <a:pt x="39" y="117"/>
                    <a:pt x="39" y="116"/>
                  </a:cubicBezTo>
                  <a:cubicBezTo>
                    <a:pt x="39" y="116"/>
                    <a:pt x="39" y="115"/>
                    <a:pt x="39" y="115"/>
                  </a:cubicBezTo>
                  <a:cubicBezTo>
                    <a:pt x="38" y="113"/>
                    <a:pt x="33" y="111"/>
                    <a:pt x="35" y="108"/>
                  </a:cubicBezTo>
                  <a:cubicBezTo>
                    <a:pt x="37" y="106"/>
                    <a:pt x="42" y="109"/>
                    <a:pt x="44" y="108"/>
                  </a:cubicBezTo>
                  <a:cubicBezTo>
                    <a:pt x="45" y="107"/>
                    <a:pt x="45" y="107"/>
                    <a:pt x="45" y="106"/>
                  </a:cubicBezTo>
                  <a:cubicBezTo>
                    <a:pt x="45" y="105"/>
                    <a:pt x="46" y="104"/>
                    <a:pt x="46" y="104"/>
                  </a:cubicBezTo>
                  <a:cubicBezTo>
                    <a:pt x="47" y="103"/>
                    <a:pt x="47" y="101"/>
                    <a:pt x="47" y="99"/>
                  </a:cubicBezTo>
                  <a:cubicBezTo>
                    <a:pt x="47" y="98"/>
                    <a:pt x="45" y="97"/>
                    <a:pt x="45" y="96"/>
                  </a:cubicBezTo>
                  <a:cubicBezTo>
                    <a:pt x="44" y="95"/>
                    <a:pt x="46" y="94"/>
                    <a:pt x="46" y="93"/>
                  </a:cubicBezTo>
                  <a:cubicBezTo>
                    <a:pt x="47" y="93"/>
                    <a:pt x="48" y="92"/>
                    <a:pt x="49" y="92"/>
                  </a:cubicBezTo>
                  <a:cubicBezTo>
                    <a:pt x="49" y="91"/>
                    <a:pt x="48" y="91"/>
                    <a:pt x="48" y="90"/>
                  </a:cubicBezTo>
                  <a:cubicBezTo>
                    <a:pt x="48" y="89"/>
                    <a:pt x="48" y="89"/>
                    <a:pt x="48" y="88"/>
                  </a:cubicBezTo>
                  <a:cubicBezTo>
                    <a:pt x="48" y="87"/>
                    <a:pt x="49" y="87"/>
                    <a:pt x="48" y="86"/>
                  </a:cubicBezTo>
                  <a:cubicBezTo>
                    <a:pt x="48" y="86"/>
                    <a:pt x="48" y="85"/>
                    <a:pt x="48" y="85"/>
                  </a:cubicBezTo>
                  <a:cubicBezTo>
                    <a:pt x="48" y="84"/>
                    <a:pt x="49" y="84"/>
                    <a:pt x="49" y="83"/>
                  </a:cubicBezTo>
                  <a:cubicBezTo>
                    <a:pt x="49" y="82"/>
                    <a:pt x="48" y="83"/>
                    <a:pt x="48" y="82"/>
                  </a:cubicBezTo>
                  <a:cubicBezTo>
                    <a:pt x="48" y="81"/>
                    <a:pt x="49" y="79"/>
                    <a:pt x="48" y="78"/>
                  </a:cubicBezTo>
                  <a:cubicBezTo>
                    <a:pt x="48" y="77"/>
                    <a:pt x="45" y="75"/>
                    <a:pt x="46" y="73"/>
                  </a:cubicBezTo>
                  <a:cubicBezTo>
                    <a:pt x="47" y="73"/>
                    <a:pt x="48" y="73"/>
                    <a:pt x="48" y="73"/>
                  </a:cubicBezTo>
                  <a:cubicBezTo>
                    <a:pt x="49" y="73"/>
                    <a:pt x="49" y="73"/>
                    <a:pt x="49" y="72"/>
                  </a:cubicBezTo>
                  <a:cubicBezTo>
                    <a:pt x="50" y="71"/>
                    <a:pt x="51" y="69"/>
                    <a:pt x="52" y="68"/>
                  </a:cubicBezTo>
                  <a:cubicBezTo>
                    <a:pt x="54" y="66"/>
                    <a:pt x="55" y="66"/>
                    <a:pt x="57" y="64"/>
                  </a:cubicBezTo>
                  <a:cubicBezTo>
                    <a:pt x="58" y="63"/>
                    <a:pt x="60" y="61"/>
                    <a:pt x="60" y="60"/>
                  </a:cubicBezTo>
                  <a:cubicBezTo>
                    <a:pt x="59" y="55"/>
                    <a:pt x="54" y="59"/>
                    <a:pt x="53" y="56"/>
                  </a:cubicBezTo>
                  <a:cubicBezTo>
                    <a:pt x="53" y="54"/>
                    <a:pt x="54" y="53"/>
                    <a:pt x="54" y="51"/>
                  </a:cubicBezTo>
                  <a:cubicBezTo>
                    <a:pt x="54" y="51"/>
                    <a:pt x="53" y="50"/>
                    <a:pt x="53" y="50"/>
                  </a:cubicBezTo>
                  <a:cubicBezTo>
                    <a:pt x="53" y="49"/>
                    <a:pt x="52" y="50"/>
                    <a:pt x="52" y="50"/>
                  </a:cubicBezTo>
                  <a:cubicBezTo>
                    <a:pt x="51" y="50"/>
                    <a:pt x="51" y="50"/>
                    <a:pt x="50" y="49"/>
                  </a:cubicBezTo>
                  <a:cubicBezTo>
                    <a:pt x="49" y="49"/>
                    <a:pt x="49" y="49"/>
                    <a:pt x="48" y="49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0"/>
                    <a:pt x="46" y="49"/>
                    <a:pt x="45" y="49"/>
                  </a:cubicBezTo>
                  <a:cubicBezTo>
                    <a:pt x="45" y="49"/>
                    <a:pt x="44" y="50"/>
                    <a:pt x="43" y="50"/>
                  </a:cubicBezTo>
                  <a:cubicBezTo>
                    <a:pt x="43" y="48"/>
                    <a:pt x="41" y="49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0" y="52"/>
                    <a:pt x="40" y="52"/>
                    <a:pt x="39" y="52"/>
                  </a:cubicBezTo>
                  <a:cubicBezTo>
                    <a:pt x="39" y="52"/>
                    <a:pt x="36" y="53"/>
                    <a:pt x="37" y="53"/>
                  </a:cubicBezTo>
                  <a:cubicBezTo>
                    <a:pt x="36" y="53"/>
                    <a:pt x="34" y="51"/>
                    <a:pt x="34" y="53"/>
                  </a:cubicBezTo>
                  <a:cubicBezTo>
                    <a:pt x="33" y="54"/>
                    <a:pt x="33" y="52"/>
                    <a:pt x="33" y="52"/>
                  </a:cubicBezTo>
                  <a:cubicBezTo>
                    <a:pt x="32" y="52"/>
                    <a:pt x="31" y="51"/>
                    <a:pt x="30" y="51"/>
                  </a:cubicBezTo>
                  <a:cubicBezTo>
                    <a:pt x="29" y="53"/>
                    <a:pt x="28" y="51"/>
                    <a:pt x="27" y="50"/>
                  </a:cubicBezTo>
                  <a:cubicBezTo>
                    <a:pt x="27" y="50"/>
                    <a:pt x="25" y="53"/>
                    <a:pt x="24" y="53"/>
                  </a:cubicBezTo>
                  <a:cubicBezTo>
                    <a:pt x="23" y="53"/>
                    <a:pt x="22" y="53"/>
                    <a:pt x="21" y="52"/>
                  </a:cubicBezTo>
                  <a:cubicBezTo>
                    <a:pt x="21" y="50"/>
                    <a:pt x="22" y="50"/>
                    <a:pt x="23" y="48"/>
                  </a:cubicBezTo>
                  <a:cubicBezTo>
                    <a:pt x="25" y="46"/>
                    <a:pt x="23" y="48"/>
                    <a:pt x="22" y="46"/>
                  </a:cubicBezTo>
                  <a:cubicBezTo>
                    <a:pt x="20" y="46"/>
                    <a:pt x="22" y="44"/>
                    <a:pt x="20" y="44"/>
                  </a:cubicBezTo>
                  <a:cubicBezTo>
                    <a:pt x="19" y="44"/>
                    <a:pt x="18" y="45"/>
                    <a:pt x="16" y="46"/>
                  </a:cubicBezTo>
                  <a:cubicBezTo>
                    <a:pt x="13" y="46"/>
                    <a:pt x="11" y="49"/>
                    <a:pt x="8" y="52"/>
                  </a:cubicBezTo>
                  <a:cubicBezTo>
                    <a:pt x="8" y="50"/>
                    <a:pt x="8" y="47"/>
                    <a:pt x="9" y="45"/>
                  </a:cubicBezTo>
                  <a:cubicBezTo>
                    <a:pt x="10" y="43"/>
                    <a:pt x="12" y="42"/>
                    <a:pt x="13" y="40"/>
                  </a:cubicBezTo>
                  <a:cubicBezTo>
                    <a:pt x="12" y="39"/>
                    <a:pt x="9" y="43"/>
                    <a:pt x="9" y="41"/>
                  </a:cubicBezTo>
                  <a:cubicBezTo>
                    <a:pt x="8" y="40"/>
                    <a:pt x="13" y="38"/>
                    <a:pt x="12" y="37"/>
                  </a:cubicBezTo>
                  <a:cubicBezTo>
                    <a:pt x="12" y="36"/>
                    <a:pt x="9" y="38"/>
                    <a:pt x="9" y="37"/>
                  </a:cubicBezTo>
                  <a:cubicBezTo>
                    <a:pt x="7" y="36"/>
                    <a:pt x="9" y="35"/>
                    <a:pt x="9" y="34"/>
                  </a:cubicBezTo>
                  <a:cubicBezTo>
                    <a:pt x="10" y="32"/>
                    <a:pt x="11" y="31"/>
                    <a:pt x="9" y="31"/>
                  </a:cubicBezTo>
                  <a:cubicBezTo>
                    <a:pt x="8" y="32"/>
                    <a:pt x="6" y="34"/>
                    <a:pt x="6" y="35"/>
                  </a:cubicBezTo>
                  <a:cubicBezTo>
                    <a:pt x="5" y="34"/>
                    <a:pt x="5" y="31"/>
                    <a:pt x="5" y="31"/>
                  </a:cubicBezTo>
                  <a:cubicBezTo>
                    <a:pt x="5" y="29"/>
                    <a:pt x="8" y="29"/>
                    <a:pt x="8" y="27"/>
                  </a:cubicBezTo>
                  <a:cubicBezTo>
                    <a:pt x="7" y="27"/>
                    <a:pt x="6" y="27"/>
                    <a:pt x="6" y="27"/>
                  </a:cubicBezTo>
                  <a:cubicBezTo>
                    <a:pt x="5" y="27"/>
                    <a:pt x="5" y="28"/>
                    <a:pt x="4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6"/>
                    <a:pt x="3" y="25"/>
                    <a:pt x="3" y="24"/>
                  </a:cubicBezTo>
                  <a:cubicBezTo>
                    <a:pt x="2" y="23"/>
                    <a:pt x="2" y="25"/>
                    <a:pt x="1" y="23"/>
                  </a:cubicBezTo>
                  <a:cubicBezTo>
                    <a:pt x="0" y="22"/>
                    <a:pt x="1" y="21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4" y="15"/>
                    <a:pt x="4" y="16"/>
                    <a:pt x="5" y="16"/>
                  </a:cubicBezTo>
                  <a:cubicBezTo>
                    <a:pt x="6" y="15"/>
                    <a:pt x="6" y="14"/>
                    <a:pt x="7" y="13"/>
                  </a:cubicBezTo>
                  <a:cubicBezTo>
                    <a:pt x="8" y="12"/>
                    <a:pt x="9" y="12"/>
                    <a:pt x="10" y="13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6" y="12"/>
                    <a:pt x="18" y="11"/>
                    <a:pt x="20" y="11"/>
                  </a:cubicBezTo>
                  <a:cubicBezTo>
                    <a:pt x="20" y="12"/>
                    <a:pt x="21" y="13"/>
                    <a:pt x="21" y="11"/>
                  </a:cubicBezTo>
                  <a:cubicBezTo>
                    <a:pt x="21" y="11"/>
                    <a:pt x="20" y="10"/>
                    <a:pt x="20" y="9"/>
                  </a:cubicBezTo>
                  <a:cubicBezTo>
                    <a:pt x="20" y="8"/>
                    <a:pt x="20" y="7"/>
                    <a:pt x="21" y="6"/>
                  </a:cubicBezTo>
                  <a:cubicBezTo>
                    <a:pt x="23" y="5"/>
                    <a:pt x="25" y="1"/>
                    <a:pt x="28" y="1"/>
                  </a:cubicBezTo>
                  <a:cubicBezTo>
                    <a:pt x="28" y="2"/>
                    <a:pt x="27" y="3"/>
                    <a:pt x="28" y="3"/>
                  </a:cubicBezTo>
                  <a:cubicBezTo>
                    <a:pt x="28" y="3"/>
                    <a:pt x="29" y="2"/>
                    <a:pt x="30" y="2"/>
                  </a:cubicBezTo>
                  <a:cubicBezTo>
                    <a:pt x="32" y="0"/>
                    <a:pt x="32" y="2"/>
                    <a:pt x="34" y="2"/>
                  </a:cubicBezTo>
                  <a:cubicBezTo>
                    <a:pt x="36" y="2"/>
                    <a:pt x="36" y="3"/>
                    <a:pt x="38" y="4"/>
                  </a:cubicBezTo>
                  <a:cubicBezTo>
                    <a:pt x="40" y="6"/>
                    <a:pt x="41" y="6"/>
                    <a:pt x="44" y="6"/>
                  </a:cubicBezTo>
                  <a:cubicBezTo>
                    <a:pt x="44" y="6"/>
                    <a:pt x="44" y="8"/>
                    <a:pt x="44" y="8"/>
                  </a:cubicBezTo>
                  <a:cubicBezTo>
                    <a:pt x="45" y="7"/>
                    <a:pt x="45" y="7"/>
                    <a:pt x="46" y="6"/>
                  </a:cubicBezTo>
                  <a:cubicBezTo>
                    <a:pt x="47" y="6"/>
                    <a:pt x="50" y="6"/>
                    <a:pt x="51" y="6"/>
                  </a:cubicBezTo>
                  <a:cubicBezTo>
                    <a:pt x="55" y="6"/>
                    <a:pt x="60" y="7"/>
                    <a:pt x="64" y="6"/>
                  </a:cubicBezTo>
                  <a:cubicBezTo>
                    <a:pt x="65" y="6"/>
                    <a:pt x="66" y="5"/>
                    <a:pt x="67" y="4"/>
                  </a:cubicBezTo>
                  <a:cubicBezTo>
                    <a:pt x="68" y="3"/>
                    <a:pt x="68" y="4"/>
                    <a:pt x="70" y="5"/>
                  </a:cubicBezTo>
                  <a:cubicBezTo>
                    <a:pt x="71" y="6"/>
                    <a:pt x="71" y="6"/>
                    <a:pt x="73" y="6"/>
                  </a:cubicBezTo>
                  <a:cubicBezTo>
                    <a:pt x="75" y="7"/>
                    <a:pt x="75" y="6"/>
                    <a:pt x="76" y="8"/>
                  </a:cubicBezTo>
                  <a:cubicBezTo>
                    <a:pt x="78" y="7"/>
                    <a:pt x="81" y="8"/>
                    <a:pt x="83" y="8"/>
                  </a:cubicBezTo>
                  <a:cubicBezTo>
                    <a:pt x="85" y="9"/>
                    <a:pt x="88" y="10"/>
                    <a:pt x="90" y="10"/>
                  </a:cubicBezTo>
                  <a:cubicBezTo>
                    <a:pt x="96" y="12"/>
                    <a:pt x="101" y="9"/>
                    <a:pt x="107" y="8"/>
                  </a:cubicBezTo>
                  <a:cubicBezTo>
                    <a:pt x="107" y="11"/>
                    <a:pt x="110" y="8"/>
                    <a:pt x="112" y="7"/>
                  </a:cubicBezTo>
                  <a:cubicBezTo>
                    <a:pt x="113" y="7"/>
                    <a:pt x="113" y="8"/>
                    <a:pt x="114" y="9"/>
                  </a:cubicBezTo>
                  <a:cubicBezTo>
                    <a:pt x="115" y="9"/>
                    <a:pt x="114" y="10"/>
                    <a:pt x="116" y="10"/>
                  </a:cubicBezTo>
                  <a:cubicBezTo>
                    <a:pt x="116" y="10"/>
                    <a:pt x="117" y="10"/>
                    <a:pt x="118" y="10"/>
                  </a:cubicBezTo>
                  <a:cubicBezTo>
                    <a:pt x="119" y="10"/>
                    <a:pt x="120" y="11"/>
                    <a:pt x="120" y="11"/>
                  </a:cubicBezTo>
                  <a:cubicBezTo>
                    <a:pt x="121" y="12"/>
                    <a:pt x="122" y="12"/>
                    <a:pt x="123" y="12"/>
                  </a:cubicBezTo>
                  <a:cubicBezTo>
                    <a:pt x="124" y="11"/>
                    <a:pt x="123" y="10"/>
                    <a:pt x="124" y="10"/>
                  </a:cubicBezTo>
                  <a:cubicBezTo>
                    <a:pt x="125" y="9"/>
                    <a:pt x="128" y="9"/>
                    <a:pt x="129" y="10"/>
                  </a:cubicBezTo>
                  <a:cubicBezTo>
                    <a:pt x="129" y="10"/>
                    <a:pt x="129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2"/>
                  </a:cubicBezTo>
                  <a:cubicBezTo>
                    <a:pt x="136" y="13"/>
                    <a:pt x="137" y="13"/>
                    <a:pt x="139" y="13"/>
                  </a:cubicBezTo>
                  <a:cubicBezTo>
                    <a:pt x="142" y="13"/>
                    <a:pt x="144" y="12"/>
                    <a:pt x="146" y="11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13"/>
                    <a:pt x="149" y="14"/>
                    <a:pt x="150" y="14"/>
                  </a:cubicBezTo>
                  <a:cubicBezTo>
                    <a:pt x="151" y="15"/>
                    <a:pt x="151" y="14"/>
                    <a:pt x="153" y="14"/>
                  </a:cubicBezTo>
                  <a:cubicBezTo>
                    <a:pt x="154" y="14"/>
                    <a:pt x="155" y="16"/>
                    <a:pt x="154" y="17"/>
                  </a:cubicBezTo>
                  <a:cubicBezTo>
                    <a:pt x="154" y="18"/>
                    <a:pt x="152" y="19"/>
                    <a:pt x="153" y="20"/>
                  </a:cubicBezTo>
                  <a:cubicBezTo>
                    <a:pt x="154" y="22"/>
                    <a:pt x="155" y="21"/>
                    <a:pt x="156" y="21"/>
                  </a:cubicBezTo>
                  <a:cubicBezTo>
                    <a:pt x="158" y="20"/>
                    <a:pt x="158" y="21"/>
                    <a:pt x="160" y="22"/>
                  </a:cubicBezTo>
                  <a:cubicBezTo>
                    <a:pt x="161" y="23"/>
                    <a:pt x="162" y="23"/>
                    <a:pt x="164" y="23"/>
                  </a:cubicBezTo>
                  <a:cubicBezTo>
                    <a:pt x="166" y="23"/>
                    <a:pt x="167" y="23"/>
                    <a:pt x="168" y="24"/>
                  </a:cubicBezTo>
                  <a:cubicBezTo>
                    <a:pt x="169" y="26"/>
                    <a:pt x="170" y="29"/>
                    <a:pt x="173" y="28"/>
                  </a:cubicBezTo>
                  <a:cubicBezTo>
                    <a:pt x="174" y="27"/>
                    <a:pt x="175" y="26"/>
                    <a:pt x="176" y="26"/>
                  </a:cubicBezTo>
                  <a:cubicBezTo>
                    <a:pt x="178" y="26"/>
                    <a:pt x="178" y="28"/>
                    <a:pt x="179" y="29"/>
                  </a:cubicBezTo>
                  <a:cubicBezTo>
                    <a:pt x="181" y="30"/>
                    <a:pt x="182" y="30"/>
                    <a:pt x="184" y="29"/>
                  </a:cubicBezTo>
                  <a:cubicBezTo>
                    <a:pt x="185" y="29"/>
                    <a:pt x="186" y="30"/>
                    <a:pt x="188" y="30"/>
                  </a:cubicBezTo>
                  <a:cubicBezTo>
                    <a:pt x="188" y="30"/>
                    <a:pt x="189" y="29"/>
                    <a:pt x="190" y="29"/>
                  </a:cubicBezTo>
                  <a:cubicBezTo>
                    <a:pt x="192" y="30"/>
                    <a:pt x="193" y="30"/>
                    <a:pt x="195" y="29"/>
                  </a:cubicBezTo>
                  <a:cubicBezTo>
                    <a:pt x="195" y="25"/>
                    <a:pt x="197" y="26"/>
                    <a:pt x="200" y="27"/>
                  </a:cubicBezTo>
                  <a:cubicBezTo>
                    <a:pt x="201" y="28"/>
                    <a:pt x="202" y="28"/>
                    <a:pt x="204" y="28"/>
                  </a:cubicBezTo>
                  <a:cubicBezTo>
                    <a:pt x="205" y="29"/>
                    <a:pt x="206" y="30"/>
                    <a:pt x="209" y="30"/>
                  </a:cubicBezTo>
                  <a:cubicBezTo>
                    <a:pt x="209" y="31"/>
                    <a:pt x="209" y="31"/>
                    <a:pt x="210" y="32"/>
                  </a:cubicBezTo>
                  <a:cubicBezTo>
                    <a:pt x="210" y="33"/>
                    <a:pt x="208" y="37"/>
                    <a:pt x="211" y="37"/>
                  </a:cubicBezTo>
                  <a:cubicBezTo>
                    <a:pt x="212" y="38"/>
                    <a:pt x="215" y="36"/>
                    <a:pt x="216" y="35"/>
                  </a:cubicBezTo>
                  <a:cubicBezTo>
                    <a:pt x="217" y="37"/>
                    <a:pt x="220" y="36"/>
                    <a:pt x="220" y="37"/>
                  </a:cubicBezTo>
                  <a:cubicBezTo>
                    <a:pt x="221" y="37"/>
                    <a:pt x="220" y="39"/>
                    <a:pt x="221" y="39"/>
                  </a:cubicBezTo>
                  <a:cubicBezTo>
                    <a:pt x="222" y="39"/>
                    <a:pt x="222" y="39"/>
                    <a:pt x="223" y="38"/>
                  </a:cubicBezTo>
                  <a:cubicBezTo>
                    <a:pt x="223" y="38"/>
                    <a:pt x="224" y="38"/>
                    <a:pt x="225" y="37"/>
                  </a:cubicBezTo>
                  <a:cubicBezTo>
                    <a:pt x="226" y="37"/>
                    <a:pt x="227" y="37"/>
                    <a:pt x="228" y="37"/>
                  </a:cubicBezTo>
                  <a:cubicBezTo>
                    <a:pt x="230" y="38"/>
                    <a:pt x="230" y="40"/>
                    <a:pt x="232" y="39"/>
                  </a:cubicBezTo>
                  <a:cubicBezTo>
                    <a:pt x="233" y="39"/>
                    <a:pt x="233" y="39"/>
                    <a:pt x="234" y="39"/>
                  </a:cubicBezTo>
                  <a:cubicBezTo>
                    <a:pt x="234" y="38"/>
                    <a:pt x="234" y="38"/>
                    <a:pt x="235" y="38"/>
                  </a:cubicBezTo>
                  <a:cubicBezTo>
                    <a:pt x="235" y="38"/>
                    <a:pt x="236" y="38"/>
                    <a:pt x="237" y="38"/>
                  </a:cubicBezTo>
                  <a:cubicBezTo>
                    <a:pt x="238" y="37"/>
                    <a:pt x="238" y="36"/>
                    <a:pt x="240" y="36"/>
                  </a:cubicBezTo>
                  <a:cubicBezTo>
                    <a:pt x="241" y="36"/>
                    <a:pt x="242" y="36"/>
                    <a:pt x="243" y="37"/>
                  </a:cubicBezTo>
                  <a:cubicBezTo>
                    <a:pt x="244" y="37"/>
                    <a:pt x="244" y="36"/>
                    <a:pt x="245" y="37"/>
                  </a:cubicBezTo>
                  <a:cubicBezTo>
                    <a:pt x="245" y="38"/>
                    <a:pt x="246" y="38"/>
                    <a:pt x="246" y="39"/>
                  </a:cubicBezTo>
                  <a:cubicBezTo>
                    <a:pt x="247" y="40"/>
                    <a:pt x="247" y="39"/>
                    <a:pt x="248" y="41"/>
                  </a:cubicBezTo>
                  <a:cubicBezTo>
                    <a:pt x="247" y="42"/>
                    <a:pt x="245" y="41"/>
                    <a:pt x="244" y="43"/>
                  </a:cubicBezTo>
                  <a:cubicBezTo>
                    <a:pt x="242" y="44"/>
                    <a:pt x="244" y="44"/>
                    <a:pt x="245" y="45"/>
                  </a:cubicBezTo>
                  <a:cubicBezTo>
                    <a:pt x="246" y="46"/>
                    <a:pt x="245" y="45"/>
                    <a:pt x="245" y="45"/>
                  </a:cubicBezTo>
                  <a:close/>
                  <a:moveTo>
                    <a:pt x="210" y="129"/>
                  </a:moveTo>
                  <a:cubicBezTo>
                    <a:pt x="210" y="127"/>
                    <a:pt x="216" y="123"/>
                    <a:pt x="213" y="122"/>
                  </a:cubicBezTo>
                  <a:cubicBezTo>
                    <a:pt x="212" y="122"/>
                    <a:pt x="209" y="123"/>
                    <a:pt x="209" y="123"/>
                  </a:cubicBezTo>
                  <a:cubicBezTo>
                    <a:pt x="207" y="124"/>
                    <a:pt x="208" y="126"/>
                    <a:pt x="206" y="126"/>
                  </a:cubicBezTo>
                  <a:cubicBezTo>
                    <a:pt x="206" y="127"/>
                    <a:pt x="206" y="127"/>
                    <a:pt x="206" y="128"/>
                  </a:cubicBezTo>
                  <a:cubicBezTo>
                    <a:pt x="208" y="129"/>
                    <a:pt x="209" y="130"/>
                    <a:pt x="210" y="129"/>
                  </a:cubicBezTo>
                  <a:cubicBezTo>
                    <a:pt x="210" y="127"/>
                    <a:pt x="209" y="130"/>
                    <a:pt x="210" y="129"/>
                  </a:cubicBezTo>
                  <a:close/>
                  <a:moveTo>
                    <a:pt x="229" y="112"/>
                  </a:moveTo>
                  <a:cubicBezTo>
                    <a:pt x="231" y="113"/>
                    <a:pt x="230" y="113"/>
                    <a:pt x="232" y="112"/>
                  </a:cubicBezTo>
                  <a:cubicBezTo>
                    <a:pt x="233" y="112"/>
                    <a:pt x="234" y="111"/>
                    <a:pt x="235" y="113"/>
                  </a:cubicBezTo>
                  <a:cubicBezTo>
                    <a:pt x="236" y="114"/>
                    <a:pt x="235" y="115"/>
                    <a:pt x="237" y="116"/>
                  </a:cubicBezTo>
                  <a:cubicBezTo>
                    <a:pt x="238" y="116"/>
                    <a:pt x="239" y="116"/>
                    <a:pt x="241" y="117"/>
                  </a:cubicBezTo>
                  <a:cubicBezTo>
                    <a:pt x="242" y="118"/>
                    <a:pt x="241" y="119"/>
                    <a:pt x="243" y="118"/>
                  </a:cubicBezTo>
                  <a:cubicBezTo>
                    <a:pt x="244" y="117"/>
                    <a:pt x="245" y="116"/>
                    <a:pt x="246" y="115"/>
                  </a:cubicBezTo>
                  <a:cubicBezTo>
                    <a:pt x="247" y="113"/>
                    <a:pt x="247" y="112"/>
                    <a:pt x="248" y="110"/>
                  </a:cubicBezTo>
                  <a:cubicBezTo>
                    <a:pt x="249" y="109"/>
                    <a:pt x="251" y="108"/>
                    <a:pt x="250" y="107"/>
                  </a:cubicBezTo>
                  <a:cubicBezTo>
                    <a:pt x="248" y="104"/>
                    <a:pt x="244" y="108"/>
                    <a:pt x="243" y="105"/>
                  </a:cubicBezTo>
                  <a:cubicBezTo>
                    <a:pt x="243" y="105"/>
                    <a:pt x="244" y="104"/>
                    <a:pt x="244" y="104"/>
                  </a:cubicBezTo>
                  <a:cubicBezTo>
                    <a:pt x="244" y="103"/>
                    <a:pt x="243" y="103"/>
                    <a:pt x="243" y="102"/>
                  </a:cubicBezTo>
                  <a:cubicBezTo>
                    <a:pt x="243" y="101"/>
                    <a:pt x="245" y="101"/>
                    <a:pt x="243" y="101"/>
                  </a:cubicBezTo>
                  <a:cubicBezTo>
                    <a:pt x="242" y="101"/>
                    <a:pt x="240" y="102"/>
                    <a:pt x="239" y="102"/>
                  </a:cubicBezTo>
                  <a:cubicBezTo>
                    <a:pt x="237" y="103"/>
                    <a:pt x="236" y="104"/>
                    <a:pt x="234" y="105"/>
                  </a:cubicBezTo>
                  <a:cubicBezTo>
                    <a:pt x="232" y="107"/>
                    <a:pt x="228" y="109"/>
                    <a:pt x="228" y="112"/>
                  </a:cubicBezTo>
                  <a:cubicBezTo>
                    <a:pt x="228" y="112"/>
                    <a:pt x="229" y="112"/>
                    <a:pt x="229" y="112"/>
                  </a:cubicBezTo>
                  <a:close/>
                  <a:moveTo>
                    <a:pt x="257" y="99"/>
                  </a:moveTo>
                  <a:cubicBezTo>
                    <a:pt x="257" y="100"/>
                    <a:pt x="257" y="101"/>
                    <a:pt x="258" y="102"/>
                  </a:cubicBezTo>
                  <a:cubicBezTo>
                    <a:pt x="258" y="102"/>
                    <a:pt x="260" y="102"/>
                    <a:pt x="261" y="102"/>
                  </a:cubicBezTo>
                  <a:cubicBezTo>
                    <a:pt x="262" y="103"/>
                    <a:pt x="265" y="105"/>
                    <a:pt x="266" y="104"/>
                  </a:cubicBezTo>
                  <a:cubicBezTo>
                    <a:pt x="268" y="103"/>
                    <a:pt x="266" y="101"/>
                    <a:pt x="265" y="100"/>
                  </a:cubicBezTo>
                  <a:cubicBezTo>
                    <a:pt x="263" y="98"/>
                    <a:pt x="260" y="98"/>
                    <a:pt x="257" y="99"/>
                  </a:cubicBezTo>
                  <a:cubicBezTo>
                    <a:pt x="257" y="100"/>
                    <a:pt x="260" y="98"/>
                    <a:pt x="257" y="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2" name="Freeform 26"/>
            <p:cNvSpPr>
              <a:spLocks/>
            </p:cNvSpPr>
            <p:nvPr/>
          </p:nvSpPr>
          <p:spPr bwMode="auto">
            <a:xfrm>
              <a:off x="9428163" y="4951413"/>
              <a:ext cx="234950" cy="165100"/>
            </a:xfrm>
            <a:custGeom>
              <a:avLst/>
              <a:gdLst>
                <a:gd name="T0" fmla="*/ 7 w 62"/>
                <a:gd name="T1" fmla="*/ 40 h 43"/>
                <a:gd name="T2" fmla="*/ 11 w 62"/>
                <a:gd name="T3" fmla="*/ 38 h 43"/>
                <a:gd name="T4" fmla="*/ 19 w 62"/>
                <a:gd name="T5" fmla="*/ 39 h 43"/>
                <a:gd name="T6" fmla="*/ 22 w 62"/>
                <a:gd name="T7" fmla="*/ 34 h 43"/>
                <a:gd name="T8" fmla="*/ 30 w 62"/>
                <a:gd name="T9" fmla="*/ 38 h 43"/>
                <a:gd name="T10" fmla="*/ 39 w 62"/>
                <a:gd name="T11" fmla="*/ 39 h 43"/>
                <a:gd name="T12" fmla="*/ 38 w 62"/>
                <a:gd name="T13" fmla="*/ 36 h 43"/>
                <a:gd name="T14" fmla="*/ 39 w 62"/>
                <a:gd name="T15" fmla="*/ 33 h 43"/>
                <a:gd name="T16" fmla="*/ 40 w 62"/>
                <a:gd name="T17" fmla="*/ 31 h 43"/>
                <a:gd name="T18" fmla="*/ 45 w 62"/>
                <a:gd name="T19" fmla="*/ 28 h 43"/>
                <a:gd name="T20" fmla="*/ 46 w 62"/>
                <a:gd name="T21" fmla="*/ 23 h 43"/>
                <a:gd name="T22" fmla="*/ 44 w 62"/>
                <a:gd name="T23" fmla="*/ 20 h 43"/>
                <a:gd name="T24" fmla="*/ 47 w 62"/>
                <a:gd name="T25" fmla="*/ 19 h 43"/>
                <a:gd name="T26" fmla="*/ 50 w 62"/>
                <a:gd name="T27" fmla="*/ 17 h 43"/>
                <a:gd name="T28" fmla="*/ 53 w 62"/>
                <a:gd name="T29" fmla="*/ 15 h 43"/>
                <a:gd name="T30" fmla="*/ 55 w 62"/>
                <a:gd name="T31" fmla="*/ 14 h 43"/>
                <a:gd name="T32" fmla="*/ 57 w 62"/>
                <a:gd name="T33" fmla="*/ 13 h 43"/>
                <a:gd name="T34" fmla="*/ 57 w 62"/>
                <a:gd name="T35" fmla="*/ 11 h 43"/>
                <a:gd name="T36" fmla="*/ 62 w 62"/>
                <a:gd name="T37" fmla="*/ 10 h 43"/>
                <a:gd name="T38" fmla="*/ 59 w 62"/>
                <a:gd name="T39" fmla="*/ 7 h 43"/>
                <a:gd name="T40" fmla="*/ 60 w 62"/>
                <a:gd name="T41" fmla="*/ 6 h 43"/>
                <a:gd name="T42" fmla="*/ 58 w 62"/>
                <a:gd name="T43" fmla="*/ 4 h 43"/>
                <a:gd name="T44" fmla="*/ 58 w 62"/>
                <a:gd name="T45" fmla="*/ 1 h 43"/>
                <a:gd name="T46" fmla="*/ 53 w 62"/>
                <a:gd name="T47" fmla="*/ 0 h 43"/>
                <a:gd name="T48" fmla="*/ 51 w 62"/>
                <a:gd name="T49" fmla="*/ 2 h 43"/>
                <a:gd name="T50" fmla="*/ 50 w 62"/>
                <a:gd name="T51" fmla="*/ 4 h 43"/>
                <a:gd name="T52" fmla="*/ 44 w 62"/>
                <a:gd name="T53" fmla="*/ 5 h 43"/>
                <a:gd name="T54" fmla="*/ 38 w 62"/>
                <a:gd name="T55" fmla="*/ 7 h 43"/>
                <a:gd name="T56" fmla="*/ 31 w 62"/>
                <a:gd name="T57" fmla="*/ 7 h 43"/>
                <a:gd name="T58" fmla="*/ 21 w 62"/>
                <a:gd name="T59" fmla="*/ 13 h 43"/>
                <a:gd name="T60" fmla="*/ 6 w 62"/>
                <a:gd name="T61" fmla="*/ 10 h 43"/>
                <a:gd name="T62" fmla="*/ 3 w 62"/>
                <a:gd name="T63" fmla="*/ 14 h 43"/>
                <a:gd name="T64" fmla="*/ 1 w 62"/>
                <a:gd name="T65" fmla="*/ 17 h 43"/>
                <a:gd name="T66" fmla="*/ 4 w 62"/>
                <a:gd name="T67" fmla="*/ 19 h 43"/>
                <a:gd name="T68" fmla="*/ 3 w 62"/>
                <a:gd name="T69" fmla="*/ 24 h 43"/>
                <a:gd name="T70" fmla="*/ 5 w 62"/>
                <a:gd name="T71" fmla="*/ 26 h 43"/>
                <a:gd name="T72" fmla="*/ 4 w 62"/>
                <a:gd name="T73" fmla="*/ 31 h 43"/>
                <a:gd name="T74" fmla="*/ 9 w 62"/>
                <a:gd name="T75" fmla="*/ 36 h 43"/>
                <a:gd name="T76" fmla="*/ 7 w 62"/>
                <a:gd name="T77" fmla="*/ 37 h 43"/>
                <a:gd name="T78" fmla="*/ 6 w 62"/>
                <a:gd name="T79" fmla="*/ 38 h 43"/>
                <a:gd name="T80" fmla="*/ 4 w 62"/>
                <a:gd name="T81" fmla="*/ 39 h 43"/>
                <a:gd name="T82" fmla="*/ 7 w 62"/>
                <a:gd name="T83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43">
                  <a:moveTo>
                    <a:pt x="7" y="40"/>
                  </a:moveTo>
                  <a:cubicBezTo>
                    <a:pt x="9" y="40"/>
                    <a:pt x="12" y="41"/>
                    <a:pt x="11" y="38"/>
                  </a:cubicBezTo>
                  <a:cubicBezTo>
                    <a:pt x="14" y="38"/>
                    <a:pt x="16" y="40"/>
                    <a:pt x="19" y="39"/>
                  </a:cubicBezTo>
                  <a:cubicBezTo>
                    <a:pt x="21" y="38"/>
                    <a:pt x="22" y="36"/>
                    <a:pt x="22" y="34"/>
                  </a:cubicBezTo>
                  <a:cubicBezTo>
                    <a:pt x="24" y="34"/>
                    <a:pt x="29" y="41"/>
                    <a:pt x="30" y="38"/>
                  </a:cubicBezTo>
                  <a:cubicBezTo>
                    <a:pt x="32" y="39"/>
                    <a:pt x="38" y="43"/>
                    <a:pt x="39" y="39"/>
                  </a:cubicBezTo>
                  <a:cubicBezTo>
                    <a:pt x="39" y="38"/>
                    <a:pt x="37" y="37"/>
                    <a:pt x="38" y="36"/>
                  </a:cubicBezTo>
                  <a:cubicBezTo>
                    <a:pt x="38" y="35"/>
                    <a:pt x="40" y="35"/>
                    <a:pt x="39" y="33"/>
                  </a:cubicBezTo>
                  <a:cubicBezTo>
                    <a:pt x="36" y="33"/>
                    <a:pt x="39" y="32"/>
                    <a:pt x="40" y="31"/>
                  </a:cubicBezTo>
                  <a:cubicBezTo>
                    <a:pt x="42" y="30"/>
                    <a:pt x="44" y="31"/>
                    <a:pt x="45" y="28"/>
                  </a:cubicBezTo>
                  <a:cubicBezTo>
                    <a:pt x="45" y="27"/>
                    <a:pt x="46" y="25"/>
                    <a:pt x="46" y="23"/>
                  </a:cubicBezTo>
                  <a:cubicBezTo>
                    <a:pt x="45" y="22"/>
                    <a:pt x="43" y="21"/>
                    <a:pt x="44" y="20"/>
                  </a:cubicBezTo>
                  <a:cubicBezTo>
                    <a:pt x="45" y="19"/>
                    <a:pt x="46" y="19"/>
                    <a:pt x="47" y="19"/>
                  </a:cubicBezTo>
                  <a:cubicBezTo>
                    <a:pt x="48" y="18"/>
                    <a:pt x="49" y="18"/>
                    <a:pt x="50" y="17"/>
                  </a:cubicBezTo>
                  <a:cubicBezTo>
                    <a:pt x="52" y="16"/>
                    <a:pt x="52" y="16"/>
                    <a:pt x="53" y="15"/>
                  </a:cubicBezTo>
                  <a:cubicBezTo>
                    <a:pt x="54" y="14"/>
                    <a:pt x="54" y="14"/>
                    <a:pt x="55" y="14"/>
                  </a:cubicBezTo>
                  <a:cubicBezTo>
                    <a:pt x="56" y="14"/>
                    <a:pt x="56" y="15"/>
                    <a:pt x="57" y="13"/>
                  </a:cubicBezTo>
                  <a:cubicBezTo>
                    <a:pt x="57" y="13"/>
                    <a:pt x="57" y="12"/>
                    <a:pt x="57" y="11"/>
                  </a:cubicBezTo>
                  <a:cubicBezTo>
                    <a:pt x="58" y="8"/>
                    <a:pt x="60" y="11"/>
                    <a:pt x="62" y="10"/>
                  </a:cubicBezTo>
                  <a:cubicBezTo>
                    <a:pt x="61" y="8"/>
                    <a:pt x="60" y="8"/>
                    <a:pt x="59" y="7"/>
                  </a:cubicBezTo>
                  <a:cubicBezTo>
                    <a:pt x="59" y="6"/>
                    <a:pt x="60" y="6"/>
                    <a:pt x="60" y="6"/>
                  </a:cubicBezTo>
                  <a:cubicBezTo>
                    <a:pt x="59" y="4"/>
                    <a:pt x="59" y="5"/>
                    <a:pt x="58" y="4"/>
                  </a:cubicBezTo>
                  <a:cubicBezTo>
                    <a:pt x="57" y="3"/>
                    <a:pt x="58" y="2"/>
                    <a:pt x="58" y="1"/>
                  </a:cubicBezTo>
                  <a:cubicBezTo>
                    <a:pt x="58" y="0"/>
                    <a:pt x="55" y="0"/>
                    <a:pt x="53" y="0"/>
                  </a:cubicBezTo>
                  <a:cubicBezTo>
                    <a:pt x="52" y="0"/>
                    <a:pt x="51" y="1"/>
                    <a:pt x="51" y="2"/>
                  </a:cubicBezTo>
                  <a:cubicBezTo>
                    <a:pt x="50" y="3"/>
                    <a:pt x="51" y="4"/>
                    <a:pt x="50" y="4"/>
                  </a:cubicBezTo>
                  <a:cubicBezTo>
                    <a:pt x="49" y="5"/>
                    <a:pt x="46" y="4"/>
                    <a:pt x="44" y="5"/>
                  </a:cubicBezTo>
                  <a:cubicBezTo>
                    <a:pt x="41" y="6"/>
                    <a:pt x="41" y="7"/>
                    <a:pt x="38" y="7"/>
                  </a:cubicBezTo>
                  <a:cubicBezTo>
                    <a:pt x="35" y="6"/>
                    <a:pt x="33" y="6"/>
                    <a:pt x="31" y="7"/>
                  </a:cubicBezTo>
                  <a:cubicBezTo>
                    <a:pt x="27" y="9"/>
                    <a:pt x="26" y="14"/>
                    <a:pt x="21" y="13"/>
                  </a:cubicBezTo>
                  <a:cubicBezTo>
                    <a:pt x="15" y="12"/>
                    <a:pt x="11" y="9"/>
                    <a:pt x="6" y="10"/>
                  </a:cubicBezTo>
                  <a:cubicBezTo>
                    <a:pt x="10" y="11"/>
                    <a:pt x="4" y="13"/>
                    <a:pt x="3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1" y="18"/>
                    <a:pt x="3" y="18"/>
                    <a:pt x="4" y="19"/>
                  </a:cubicBezTo>
                  <a:cubicBezTo>
                    <a:pt x="8" y="20"/>
                    <a:pt x="3" y="22"/>
                    <a:pt x="3" y="24"/>
                  </a:cubicBezTo>
                  <a:cubicBezTo>
                    <a:pt x="3" y="26"/>
                    <a:pt x="5" y="25"/>
                    <a:pt x="5" y="26"/>
                  </a:cubicBezTo>
                  <a:cubicBezTo>
                    <a:pt x="6" y="28"/>
                    <a:pt x="5" y="29"/>
                    <a:pt x="4" y="31"/>
                  </a:cubicBezTo>
                  <a:cubicBezTo>
                    <a:pt x="6" y="30"/>
                    <a:pt x="12" y="34"/>
                    <a:pt x="9" y="36"/>
                  </a:cubicBezTo>
                  <a:cubicBezTo>
                    <a:pt x="9" y="36"/>
                    <a:pt x="8" y="36"/>
                    <a:pt x="7" y="37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5" y="39"/>
                    <a:pt x="4" y="38"/>
                    <a:pt x="4" y="39"/>
                  </a:cubicBezTo>
                  <a:cubicBezTo>
                    <a:pt x="5" y="40"/>
                    <a:pt x="6" y="40"/>
                    <a:pt x="7" y="4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3" name="Freeform 27"/>
            <p:cNvSpPr>
              <a:spLocks/>
            </p:cNvSpPr>
            <p:nvPr/>
          </p:nvSpPr>
          <p:spPr bwMode="auto">
            <a:xfrm>
              <a:off x="9682163" y="4643438"/>
              <a:ext cx="427038" cy="209550"/>
            </a:xfrm>
            <a:custGeom>
              <a:avLst/>
              <a:gdLst>
                <a:gd name="T0" fmla="*/ 12 w 112"/>
                <a:gd name="T1" fmla="*/ 50 h 55"/>
                <a:gd name="T2" fmla="*/ 23 w 112"/>
                <a:gd name="T3" fmla="*/ 55 h 55"/>
                <a:gd name="T4" fmla="*/ 29 w 112"/>
                <a:gd name="T5" fmla="*/ 55 h 55"/>
                <a:gd name="T6" fmla="*/ 34 w 112"/>
                <a:gd name="T7" fmla="*/ 54 h 55"/>
                <a:gd name="T8" fmla="*/ 38 w 112"/>
                <a:gd name="T9" fmla="*/ 54 h 55"/>
                <a:gd name="T10" fmla="*/ 38 w 112"/>
                <a:gd name="T11" fmla="*/ 51 h 55"/>
                <a:gd name="T12" fmla="*/ 43 w 112"/>
                <a:gd name="T13" fmla="*/ 47 h 55"/>
                <a:gd name="T14" fmla="*/ 52 w 112"/>
                <a:gd name="T15" fmla="*/ 44 h 55"/>
                <a:gd name="T16" fmla="*/ 55 w 112"/>
                <a:gd name="T17" fmla="*/ 42 h 55"/>
                <a:gd name="T18" fmla="*/ 58 w 112"/>
                <a:gd name="T19" fmla="*/ 43 h 55"/>
                <a:gd name="T20" fmla="*/ 68 w 112"/>
                <a:gd name="T21" fmla="*/ 41 h 55"/>
                <a:gd name="T22" fmla="*/ 70 w 112"/>
                <a:gd name="T23" fmla="*/ 37 h 55"/>
                <a:gd name="T24" fmla="*/ 73 w 112"/>
                <a:gd name="T25" fmla="*/ 33 h 55"/>
                <a:gd name="T26" fmla="*/ 78 w 112"/>
                <a:gd name="T27" fmla="*/ 32 h 55"/>
                <a:gd name="T28" fmla="*/ 83 w 112"/>
                <a:gd name="T29" fmla="*/ 34 h 55"/>
                <a:gd name="T30" fmla="*/ 87 w 112"/>
                <a:gd name="T31" fmla="*/ 34 h 55"/>
                <a:gd name="T32" fmla="*/ 88 w 112"/>
                <a:gd name="T33" fmla="*/ 32 h 55"/>
                <a:gd name="T34" fmla="*/ 92 w 112"/>
                <a:gd name="T35" fmla="*/ 32 h 55"/>
                <a:gd name="T36" fmla="*/ 97 w 112"/>
                <a:gd name="T37" fmla="*/ 37 h 55"/>
                <a:gd name="T38" fmla="*/ 104 w 112"/>
                <a:gd name="T39" fmla="*/ 36 h 55"/>
                <a:gd name="T40" fmla="*/ 109 w 112"/>
                <a:gd name="T41" fmla="*/ 27 h 55"/>
                <a:gd name="T42" fmla="*/ 112 w 112"/>
                <a:gd name="T43" fmla="*/ 18 h 55"/>
                <a:gd name="T44" fmla="*/ 112 w 112"/>
                <a:gd name="T45" fmla="*/ 16 h 55"/>
                <a:gd name="T46" fmla="*/ 103 w 112"/>
                <a:gd name="T47" fmla="*/ 11 h 55"/>
                <a:gd name="T48" fmla="*/ 100 w 112"/>
                <a:gd name="T49" fmla="*/ 8 h 55"/>
                <a:gd name="T50" fmla="*/ 99 w 112"/>
                <a:gd name="T51" fmla="*/ 7 h 55"/>
                <a:gd name="T52" fmla="*/ 97 w 112"/>
                <a:gd name="T53" fmla="*/ 8 h 55"/>
                <a:gd name="T54" fmla="*/ 95 w 112"/>
                <a:gd name="T55" fmla="*/ 7 h 55"/>
                <a:gd name="T56" fmla="*/ 91 w 112"/>
                <a:gd name="T57" fmla="*/ 6 h 55"/>
                <a:gd name="T58" fmla="*/ 84 w 112"/>
                <a:gd name="T59" fmla="*/ 6 h 55"/>
                <a:gd name="T60" fmla="*/ 82 w 112"/>
                <a:gd name="T61" fmla="*/ 9 h 55"/>
                <a:gd name="T62" fmla="*/ 79 w 112"/>
                <a:gd name="T63" fmla="*/ 8 h 55"/>
                <a:gd name="T64" fmla="*/ 75 w 112"/>
                <a:gd name="T65" fmla="*/ 7 h 55"/>
                <a:gd name="T66" fmla="*/ 73 w 112"/>
                <a:gd name="T67" fmla="*/ 7 h 55"/>
                <a:gd name="T68" fmla="*/ 71 w 112"/>
                <a:gd name="T69" fmla="*/ 6 h 55"/>
                <a:gd name="T70" fmla="*/ 68 w 112"/>
                <a:gd name="T71" fmla="*/ 8 h 55"/>
                <a:gd name="T72" fmla="*/ 65 w 112"/>
                <a:gd name="T73" fmla="*/ 10 h 55"/>
                <a:gd name="T74" fmla="*/ 63 w 112"/>
                <a:gd name="T75" fmla="*/ 12 h 55"/>
                <a:gd name="T76" fmla="*/ 61 w 112"/>
                <a:gd name="T77" fmla="*/ 12 h 55"/>
                <a:gd name="T78" fmla="*/ 59 w 112"/>
                <a:gd name="T79" fmla="*/ 13 h 55"/>
                <a:gd name="T80" fmla="*/ 58 w 112"/>
                <a:gd name="T81" fmla="*/ 8 h 55"/>
                <a:gd name="T82" fmla="*/ 56 w 112"/>
                <a:gd name="T83" fmla="*/ 6 h 55"/>
                <a:gd name="T84" fmla="*/ 53 w 112"/>
                <a:gd name="T85" fmla="*/ 4 h 55"/>
                <a:gd name="T86" fmla="*/ 52 w 112"/>
                <a:gd name="T87" fmla="*/ 0 h 55"/>
                <a:gd name="T88" fmla="*/ 50 w 112"/>
                <a:gd name="T89" fmla="*/ 2 h 55"/>
                <a:gd name="T90" fmla="*/ 48 w 112"/>
                <a:gd name="T91" fmla="*/ 3 h 55"/>
                <a:gd name="T92" fmla="*/ 46 w 112"/>
                <a:gd name="T93" fmla="*/ 5 h 55"/>
                <a:gd name="T94" fmla="*/ 42 w 112"/>
                <a:gd name="T95" fmla="*/ 7 h 55"/>
                <a:gd name="T96" fmla="*/ 40 w 112"/>
                <a:gd name="T97" fmla="*/ 3 h 55"/>
                <a:gd name="T98" fmla="*/ 37 w 112"/>
                <a:gd name="T99" fmla="*/ 4 h 55"/>
                <a:gd name="T100" fmla="*/ 34 w 112"/>
                <a:gd name="T101" fmla="*/ 4 h 55"/>
                <a:gd name="T102" fmla="*/ 30 w 112"/>
                <a:gd name="T103" fmla="*/ 9 h 55"/>
                <a:gd name="T104" fmla="*/ 26 w 112"/>
                <a:gd name="T105" fmla="*/ 13 h 55"/>
                <a:gd name="T106" fmla="*/ 23 w 112"/>
                <a:gd name="T107" fmla="*/ 19 h 55"/>
                <a:gd name="T108" fmla="*/ 13 w 112"/>
                <a:gd name="T109" fmla="*/ 24 h 55"/>
                <a:gd name="T110" fmla="*/ 6 w 112"/>
                <a:gd name="T111" fmla="*/ 24 h 55"/>
                <a:gd name="T112" fmla="*/ 3 w 112"/>
                <a:gd name="T113" fmla="*/ 29 h 55"/>
                <a:gd name="T114" fmla="*/ 2 w 112"/>
                <a:gd name="T115" fmla="*/ 38 h 55"/>
                <a:gd name="T116" fmla="*/ 6 w 112"/>
                <a:gd name="T117" fmla="*/ 47 h 55"/>
                <a:gd name="T118" fmla="*/ 12 w 112"/>
                <a:gd name="T119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" h="55">
                  <a:moveTo>
                    <a:pt x="12" y="50"/>
                  </a:moveTo>
                  <a:cubicBezTo>
                    <a:pt x="16" y="53"/>
                    <a:pt x="18" y="54"/>
                    <a:pt x="23" y="55"/>
                  </a:cubicBezTo>
                  <a:cubicBezTo>
                    <a:pt x="25" y="55"/>
                    <a:pt x="27" y="55"/>
                    <a:pt x="29" y="55"/>
                  </a:cubicBezTo>
                  <a:cubicBezTo>
                    <a:pt x="31" y="55"/>
                    <a:pt x="32" y="54"/>
                    <a:pt x="34" y="54"/>
                  </a:cubicBezTo>
                  <a:cubicBezTo>
                    <a:pt x="36" y="54"/>
                    <a:pt x="37" y="55"/>
                    <a:pt x="38" y="54"/>
                  </a:cubicBezTo>
                  <a:cubicBezTo>
                    <a:pt x="40" y="53"/>
                    <a:pt x="39" y="52"/>
                    <a:pt x="38" y="51"/>
                  </a:cubicBezTo>
                  <a:cubicBezTo>
                    <a:pt x="37" y="48"/>
                    <a:pt x="40" y="47"/>
                    <a:pt x="43" y="47"/>
                  </a:cubicBezTo>
                  <a:cubicBezTo>
                    <a:pt x="46" y="46"/>
                    <a:pt x="50" y="46"/>
                    <a:pt x="52" y="44"/>
                  </a:cubicBezTo>
                  <a:cubicBezTo>
                    <a:pt x="53" y="44"/>
                    <a:pt x="54" y="42"/>
                    <a:pt x="55" y="42"/>
                  </a:cubicBezTo>
                  <a:cubicBezTo>
                    <a:pt x="56" y="41"/>
                    <a:pt x="57" y="43"/>
                    <a:pt x="58" y="43"/>
                  </a:cubicBezTo>
                  <a:cubicBezTo>
                    <a:pt x="61" y="45"/>
                    <a:pt x="65" y="42"/>
                    <a:pt x="68" y="41"/>
                  </a:cubicBezTo>
                  <a:cubicBezTo>
                    <a:pt x="69" y="40"/>
                    <a:pt x="69" y="39"/>
                    <a:pt x="70" y="37"/>
                  </a:cubicBezTo>
                  <a:cubicBezTo>
                    <a:pt x="70" y="36"/>
                    <a:pt x="72" y="34"/>
                    <a:pt x="73" y="33"/>
                  </a:cubicBezTo>
                  <a:cubicBezTo>
                    <a:pt x="75" y="33"/>
                    <a:pt x="76" y="32"/>
                    <a:pt x="78" y="32"/>
                  </a:cubicBezTo>
                  <a:cubicBezTo>
                    <a:pt x="80" y="32"/>
                    <a:pt x="81" y="33"/>
                    <a:pt x="83" y="34"/>
                  </a:cubicBezTo>
                  <a:cubicBezTo>
                    <a:pt x="84" y="34"/>
                    <a:pt x="86" y="34"/>
                    <a:pt x="87" y="34"/>
                  </a:cubicBezTo>
                  <a:cubicBezTo>
                    <a:pt x="88" y="33"/>
                    <a:pt x="88" y="33"/>
                    <a:pt x="88" y="32"/>
                  </a:cubicBezTo>
                  <a:cubicBezTo>
                    <a:pt x="89" y="32"/>
                    <a:pt x="91" y="32"/>
                    <a:pt x="92" y="32"/>
                  </a:cubicBezTo>
                  <a:cubicBezTo>
                    <a:pt x="93" y="34"/>
                    <a:pt x="95" y="35"/>
                    <a:pt x="97" y="37"/>
                  </a:cubicBezTo>
                  <a:cubicBezTo>
                    <a:pt x="99" y="39"/>
                    <a:pt x="101" y="37"/>
                    <a:pt x="104" y="36"/>
                  </a:cubicBezTo>
                  <a:cubicBezTo>
                    <a:pt x="104" y="32"/>
                    <a:pt x="107" y="30"/>
                    <a:pt x="109" y="27"/>
                  </a:cubicBezTo>
                  <a:cubicBezTo>
                    <a:pt x="110" y="24"/>
                    <a:pt x="110" y="20"/>
                    <a:pt x="112" y="18"/>
                  </a:cubicBezTo>
                  <a:cubicBezTo>
                    <a:pt x="112" y="17"/>
                    <a:pt x="112" y="17"/>
                    <a:pt x="112" y="16"/>
                  </a:cubicBezTo>
                  <a:cubicBezTo>
                    <a:pt x="109" y="16"/>
                    <a:pt x="105" y="14"/>
                    <a:pt x="103" y="11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0" y="8"/>
                    <a:pt x="99" y="7"/>
                    <a:pt x="99" y="7"/>
                  </a:cubicBezTo>
                  <a:cubicBezTo>
                    <a:pt x="98" y="7"/>
                    <a:pt x="98" y="8"/>
                    <a:pt x="97" y="8"/>
                  </a:cubicBezTo>
                  <a:cubicBezTo>
                    <a:pt x="96" y="8"/>
                    <a:pt x="96" y="8"/>
                    <a:pt x="95" y="7"/>
                  </a:cubicBezTo>
                  <a:cubicBezTo>
                    <a:pt x="94" y="6"/>
                    <a:pt x="93" y="6"/>
                    <a:pt x="91" y="6"/>
                  </a:cubicBezTo>
                  <a:cubicBezTo>
                    <a:pt x="89" y="6"/>
                    <a:pt x="85" y="5"/>
                    <a:pt x="84" y="6"/>
                  </a:cubicBezTo>
                  <a:cubicBezTo>
                    <a:pt x="83" y="7"/>
                    <a:pt x="83" y="8"/>
                    <a:pt x="82" y="9"/>
                  </a:cubicBezTo>
                  <a:cubicBezTo>
                    <a:pt x="81" y="9"/>
                    <a:pt x="80" y="9"/>
                    <a:pt x="79" y="8"/>
                  </a:cubicBezTo>
                  <a:cubicBezTo>
                    <a:pt x="78" y="8"/>
                    <a:pt x="77" y="7"/>
                    <a:pt x="75" y="7"/>
                  </a:cubicBezTo>
                  <a:cubicBezTo>
                    <a:pt x="75" y="7"/>
                    <a:pt x="74" y="7"/>
                    <a:pt x="73" y="7"/>
                  </a:cubicBezTo>
                  <a:cubicBezTo>
                    <a:pt x="73" y="7"/>
                    <a:pt x="72" y="7"/>
                    <a:pt x="71" y="6"/>
                  </a:cubicBezTo>
                  <a:cubicBezTo>
                    <a:pt x="70" y="6"/>
                    <a:pt x="69" y="7"/>
                    <a:pt x="68" y="8"/>
                  </a:cubicBezTo>
                  <a:cubicBezTo>
                    <a:pt x="67" y="9"/>
                    <a:pt x="66" y="9"/>
                    <a:pt x="65" y="10"/>
                  </a:cubicBezTo>
                  <a:cubicBezTo>
                    <a:pt x="64" y="12"/>
                    <a:pt x="64" y="12"/>
                    <a:pt x="63" y="12"/>
                  </a:cubicBezTo>
                  <a:cubicBezTo>
                    <a:pt x="62" y="13"/>
                    <a:pt x="61" y="12"/>
                    <a:pt x="61" y="12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8" y="11"/>
                    <a:pt x="59" y="9"/>
                    <a:pt x="58" y="8"/>
                  </a:cubicBezTo>
                  <a:cubicBezTo>
                    <a:pt x="58" y="7"/>
                    <a:pt x="57" y="7"/>
                    <a:pt x="56" y="6"/>
                  </a:cubicBezTo>
                  <a:cubicBezTo>
                    <a:pt x="55" y="6"/>
                    <a:pt x="54" y="5"/>
                    <a:pt x="53" y="4"/>
                  </a:cubicBezTo>
                  <a:cubicBezTo>
                    <a:pt x="52" y="3"/>
                    <a:pt x="53" y="2"/>
                    <a:pt x="52" y="0"/>
                  </a:cubicBezTo>
                  <a:cubicBezTo>
                    <a:pt x="52" y="1"/>
                    <a:pt x="51" y="2"/>
                    <a:pt x="50" y="2"/>
                  </a:cubicBezTo>
                  <a:cubicBezTo>
                    <a:pt x="50" y="3"/>
                    <a:pt x="49" y="2"/>
                    <a:pt x="48" y="3"/>
                  </a:cubicBezTo>
                  <a:cubicBezTo>
                    <a:pt x="46" y="3"/>
                    <a:pt x="46" y="4"/>
                    <a:pt x="46" y="5"/>
                  </a:cubicBezTo>
                  <a:cubicBezTo>
                    <a:pt x="45" y="7"/>
                    <a:pt x="44" y="7"/>
                    <a:pt x="42" y="7"/>
                  </a:cubicBezTo>
                  <a:cubicBezTo>
                    <a:pt x="40" y="6"/>
                    <a:pt x="41" y="5"/>
                    <a:pt x="40" y="3"/>
                  </a:cubicBezTo>
                  <a:cubicBezTo>
                    <a:pt x="39" y="3"/>
                    <a:pt x="38" y="4"/>
                    <a:pt x="37" y="4"/>
                  </a:cubicBezTo>
                  <a:cubicBezTo>
                    <a:pt x="36" y="4"/>
                    <a:pt x="35" y="4"/>
                    <a:pt x="34" y="4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28" y="11"/>
                    <a:pt x="27" y="10"/>
                    <a:pt x="26" y="13"/>
                  </a:cubicBezTo>
                  <a:cubicBezTo>
                    <a:pt x="25" y="15"/>
                    <a:pt x="25" y="17"/>
                    <a:pt x="23" y="19"/>
                  </a:cubicBezTo>
                  <a:cubicBezTo>
                    <a:pt x="20" y="21"/>
                    <a:pt x="17" y="24"/>
                    <a:pt x="13" y="24"/>
                  </a:cubicBezTo>
                  <a:cubicBezTo>
                    <a:pt x="11" y="24"/>
                    <a:pt x="8" y="22"/>
                    <a:pt x="6" y="24"/>
                  </a:cubicBezTo>
                  <a:cubicBezTo>
                    <a:pt x="4" y="25"/>
                    <a:pt x="5" y="28"/>
                    <a:pt x="3" y="29"/>
                  </a:cubicBezTo>
                  <a:cubicBezTo>
                    <a:pt x="3" y="33"/>
                    <a:pt x="0" y="35"/>
                    <a:pt x="2" y="38"/>
                  </a:cubicBezTo>
                  <a:cubicBezTo>
                    <a:pt x="4" y="41"/>
                    <a:pt x="5" y="44"/>
                    <a:pt x="6" y="47"/>
                  </a:cubicBezTo>
                  <a:cubicBezTo>
                    <a:pt x="8" y="47"/>
                    <a:pt x="10" y="49"/>
                    <a:pt x="12" y="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4" name="Freeform 28"/>
            <p:cNvSpPr>
              <a:spLocks/>
            </p:cNvSpPr>
            <p:nvPr/>
          </p:nvSpPr>
          <p:spPr bwMode="auto">
            <a:xfrm>
              <a:off x="9937750" y="4792663"/>
              <a:ext cx="708025" cy="498475"/>
            </a:xfrm>
            <a:custGeom>
              <a:avLst/>
              <a:gdLst>
                <a:gd name="T0" fmla="*/ 173 w 186"/>
                <a:gd name="T1" fmla="*/ 85 h 131"/>
                <a:gd name="T2" fmla="*/ 160 w 186"/>
                <a:gd name="T3" fmla="*/ 85 h 131"/>
                <a:gd name="T4" fmla="*/ 155 w 186"/>
                <a:gd name="T5" fmla="*/ 73 h 131"/>
                <a:gd name="T6" fmla="*/ 155 w 186"/>
                <a:gd name="T7" fmla="*/ 64 h 131"/>
                <a:gd name="T8" fmla="*/ 157 w 186"/>
                <a:gd name="T9" fmla="*/ 56 h 131"/>
                <a:gd name="T10" fmla="*/ 154 w 186"/>
                <a:gd name="T11" fmla="*/ 39 h 131"/>
                <a:gd name="T12" fmla="*/ 148 w 186"/>
                <a:gd name="T13" fmla="*/ 31 h 131"/>
                <a:gd name="T14" fmla="*/ 142 w 186"/>
                <a:gd name="T15" fmla="*/ 24 h 131"/>
                <a:gd name="T16" fmla="*/ 134 w 186"/>
                <a:gd name="T17" fmla="*/ 7 h 131"/>
                <a:gd name="T18" fmla="*/ 125 w 186"/>
                <a:gd name="T19" fmla="*/ 1 h 131"/>
                <a:gd name="T20" fmla="*/ 118 w 186"/>
                <a:gd name="T21" fmla="*/ 4 h 131"/>
                <a:gd name="T22" fmla="*/ 102 w 186"/>
                <a:gd name="T23" fmla="*/ 11 h 131"/>
                <a:gd name="T24" fmla="*/ 94 w 186"/>
                <a:gd name="T25" fmla="*/ 16 h 131"/>
                <a:gd name="T26" fmla="*/ 82 w 186"/>
                <a:gd name="T27" fmla="*/ 10 h 131"/>
                <a:gd name="T28" fmla="*/ 76 w 186"/>
                <a:gd name="T29" fmla="*/ 11 h 131"/>
                <a:gd name="T30" fmla="*/ 68 w 186"/>
                <a:gd name="T31" fmla="*/ 9 h 131"/>
                <a:gd name="T32" fmla="*/ 60 w 186"/>
                <a:gd name="T33" fmla="*/ 7 h 131"/>
                <a:gd name="T34" fmla="*/ 50 w 186"/>
                <a:gd name="T35" fmla="*/ 14 h 131"/>
                <a:gd name="T36" fmla="*/ 41 w 186"/>
                <a:gd name="T37" fmla="*/ 17 h 131"/>
                <a:gd name="T38" fmla="*/ 35 w 186"/>
                <a:gd name="T39" fmla="*/ 24 h 131"/>
                <a:gd name="T40" fmla="*/ 33 w 186"/>
                <a:gd name="T41" fmla="*/ 28 h 131"/>
                <a:gd name="T42" fmla="*/ 28 w 186"/>
                <a:gd name="T43" fmla="*/ 36 h 131"/>
                <a:gd name="T44" fmla="*/ 24 w 186"/>
                <a:gd name="T45" fmla="*/ 45 h 131"/>
                <a:gd name="T46" fmla="*/ 21 w 186"/>
                <a:gd name="T47" fmla="*/ 50 h 131"/>
                <a:gd name="T48" fmla="*/ 18 w 186"/>
                <a:gd name="T49" fmla="*/ 57 h 131"/>
                <a:gd name="T50" fmla="*/ 10 w 186"/>
                <a:gd name="T51" fmla="*/ 60 h 131"/>
                <a:gd name="T52" fmla="*/ 6 w 186"/>
                <a:gd name="T53" fmla="*/ 62 h 131"/>
                <a:gd name="T54" fmla="*/ 2 w 186"/>
                <a:gd name="T55" fmla="*/ 67 h 131"/>
                <a:gd name="T56" fmla="*/ 11 w 186"/>
                <a:gd name="T57" fmla="*/ 73 h 131"/>
                <a:gd name="T58" fmla="*/ 11 w 186"/>
                <a:gd name="T59" fmla="*/ 79 h 131"/>
                <a:gd name="T60" fmla="*/ 16 w 186"/>
                <a:gd name="T61" fmla="*/ 85 h 131"/>
                <a:gd name="T62" fmla="*/ 25 w 186"/>
                <a:gd name="T63" fmla="*/ 90 h 131"/>
                <a:gd name="T64" fmla="*/ 23 w 186"/>
                <a:gd name="T65" fmla="*/ 94 h 131"/>
                <a:gd name="T66" fmla="*/ 23 w 186"/>
                <a:gd name="T67" fmla="*/ 98 h 131"/>
                <a:gd name="T68" fmla="*/ 30 w 186"/>
                <a:gd name="T69" fmla="*/ 104 h 131"/>
                <a:gd name="T70" fmla="*/ 37 w 186"/>
                <a:gd name="T71" fmla="*/ 108 h 131"/>
                <a:gd name="T72" fmla="*/ 44 w 186"/>
                <a:gd name="T73" fmla="*/ 102 h 131"/>
                <a:gd name="T74" fmla="*/ 46 w 186"/>
                <a:gd name="T75" fmla="*/ 107 h 131"/>
                <a:gd name="T76" fmla="*/ 45 w 186"/>
                <a:gd name="T77" fmla="*/ 111 h 131"/>
                <a:gd name="T78" fmla="*/ 48 w 186"/>
                <a:gd name="T79" fmla="*/ 116 h 131"/>
                <a:gd name="T80" fmla="*/ 55 w 186"/>
                <a:gd name="T81" fmla="*/ 119 h 131"/>
                <a:gd name="T82" fmla="*/ 59 w 186"/>
                <a:gd name="T83" fmla="*/ 125 h 131"/>
                <a:gd name="T84" fmla="*/ 67 w 186"/>
                <a:gd name="T85" fmla="*/ 126 h 131"/>
                <a:gd name="T86" fmla="*/ 77 w 186"/>
                <a:gd name="T87" fmla="*/ 128 h 131"/>
                <a:gd name="T88" fmla="*/ 89 w 186"/>
                <a:gd name="T89" fmla="*/ 129 h 131"/>
                <a:gd name="T90" fmla="*/ 102 w 186"/>
                <a:gd name="T91" fmla="*/ 131 h 131"/>
                <a:gd name="T92" fmla="*/ 113 w 186"/>
                <a:gd name="T93" fmla="*/ 125 h 131"/>
                <a:gd name="T94" fmla="*/ 125 w 186"/>
                <a:gd name="T95" fmla="*/ 120 h 131"/>
                <a:gd name="T96" fmla="*/ 142 w 186"/>
                <a:gd name="T97" fmla="*/ 121 h 131"/>
                <a:gd name="T98" fmla="*/ 148 w 186"/>
                <a:gd name="T99" fmla="*/ 123 h 131"/>
                <a:gd name="T100" fmla="*/ 153 w 186"/>
                <a:gd name="T101" fmla="*/ 126 h 131"/>
                <a:gd name="T102" fmla="*/ 163 w 186"/>
                <a:gd name="T103" fmla="*/ 129 h 131"/>
                <a:gd name="T104" fmla="*/ 164 w 186"/>
                <a:gd name="T105" fmla="*/ 120 h 131"/>
                <a:gd name="T106" fmla="*/ 166 w 186"/>
                <a:gd name="T107" fmla="*/ 112 h 131"/>
                <a:gd name="T108" fmla="*/ 166 w 186"/>
                <a:gd name="T109" fmla="*/ 106 h 131"/>
                <a:gd name="T110" fmla="*/ 170 w 186"/>
                <a:gd name="T111" fmla="*/ 95 h 131"/>
                <a:gd name="T112" fmla="*/ 175 w 186"/>
                <a:gd name="T113" fmla="*/ 99 h 131"/>
                <a:gd name="T114" fmla="*/ 184 w 186"/>
                <a:gd name="T115" fmla="*/ 94 h 131"/>
                <a:gd name="T116" fmla="*/ 181 w 186"/>
                <a:gd name="T117" fmla="*/ 8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31">
                  <a:moveTo>
                    <a:pt x="181" y="83"/>
                  </a:moveTo>
                  <a:cubicBezTo>
                    <a:pt x="178" y="82"/>
                    <a:pt x="175" y="83"/>
                    <a:pt x="173" y="85"/>
                  </a:cubicBezTo>
                  <a:cubicBezTo>
                    <a:pt x="171" y="86"/>
                    <a:pt x="168" y="85"/>
                    <a:pt x="167" y="87"/>
                  </a:cubicBezTo>
                  <a:cubicBezTo>
                    <a:pt x="164" y="88"/>
                    <a:pt x="162" y="87"/>
                    <a:pt x="160" y="85"/>
                  </a:cubicBezTo>
                  <a:cubicBezTo>
                    <a:pt x="158" y="83"/>
                    <a:pt x="154" y="80"/>
                    <a:pt x="154" y="77"/>
                  </a:cubicBezTo>
                  <a:cubicBezTo>
                    <a:pt x="155" y="76"/>
                    <a:pt x="155" y="75"/>
                    <a:pt x="155" y="73"/>
                  </a:cubicBezTo>
                  <a:cubicBezTo>
                    <a:pt x="155" y="72"/>
                    <a:pt x="155" y="70"/>
                    <a:pt x="155" y="69"/>
                  </a:cubicBezTo>
                  <a:cubicBezTo>
                    <a:pt x="154" y="67"/>
                    <a:pt x="155" y="65"/>
                    <a:pt x="155" y="64"/>
                  </a:cubicBezTo>
                  <a:cubicBezTo>
                    <a:pt x="155" y="62"/>
                    <a:pt x="155" y="61"/>
                    <a:pt x="155" y="59"/>
                  </a:cubicBezTo>
                  <a:cubicBezTo>
                    <a:pt x="155" y="58"/>
                    <a:pt x="156" y="57"/>
                    <a:pt x="157" y="56"/>
                  </a:cubicBezTo>
                  <a:cubicBezTo>
                    <a:pt x="157" y="54"/>
                    <a:pt x="157" y="52"/>
                    <a:pt x="157" y="51"/>
                  </a:cubicBezTo>
                  <a:cubicBezTo>
                    <a:pt x="157" y="47"/>
                    <a:pt x="156" y="43"/>
                    <a:pt x="154" y="39"/>
                  </a:cubicBezTo>
                  <a:cubicBezTo>
                    <a:pt x="153" y="38"/>
                    <a:pt x="152" y="37"/>
                    <a:pt x="150" y="36"/>
                  </a:cubicBezTo>
                  <a:cubicBezTo>
                    <a:pt x="149" y="34"/>
                    <a:pt x="149" y="33"/>
                    <a:pt x="148" y="31"/>
                  </a:cubicBezTo>
                  <a:cubicBezTo>
                    <a:pt x="147" y="30"/>
                    <a:pt x="145" y="29"/>
                    <a:pt x="144" y="28"/>
                  </a:cubicBezTo>
                  <a:cubicBezTo>
                    <a:pt x="144" y="26"/>
                    <a:pt x="144" y="25"/>
                    <a:pt x="142" y="24"/>
                  </a:cubicBezTo>
                  <a:cubicBezTo>
                    <a:pt x="141" y="22"/>
                    <a:pt x="139" y="20"/>
                    <a:pt x="138" y="17"/>
                  </a:cubicBezTo>
                  <a:cubicBezTo>
                    <a:pt x="136" y="14"/>
                    <a:pt x="136" y="10"/>
                    <a:pt x="134" y="7"/>
                  </a:cubicBezTo>
                  <a:cubicBezTo>
                    <a:pt x="133" y="5"/>
                    <a:pt x="129" y="0"/>
                    <a:pt x="127" y="0"/>
                  </a:cubicBezTo>
                  <a:cubicBezTo>
                    <a:pt x="126" y="0"/>
                    <a:pt x="126" y="1"/>
                    <a:pt x="125" y="1"/>
                  </a:cubicBezTo>
                  <a:cubicBezTo>
                    <a:pt x="124" y="1"/>
                    <a:pt x="123" y="2"/>
                    <a:pt x="122" y="2"/>
                  </a:cubicBezTo>
                  <a:cubicBezTo>
                    <a:pt x="120" y="2"/>
                    <a:pt x="119" y="3"/>
                    <a:pt x="118" y="4"/>
                  </a:cubicBezTo>
                  <a:cubicBezTo>
                    <a:pt x="117" y="7"/>
                    <a:pt x="116" y="9"/>
                    <a:pt x="113" y="10"/>
                  </a:cubicBezTo>
                  <a:cubicBezTo>
                    <a:pt x="109" y="11"/>
                    <a:pt x="105" y="11"/>
                    <a:pt x="102" y="11"/>
                  </a:cubicBezTo>
                  <a:cubicBezTo>
                    <a:pt x="100" y="12"/>
                    <a:pt x="99" y="12"/>
                    <a:pt x="97" y="13"/>
                  </a:cubicBezTo>
                  <a:cubicBezTo>
                    <a:pt x="96" y="14"/>
                    <a:pt x="95" y="16"/>
                    <a:pt x="94" y="16"/>
                  </a:cubicBezTo>
                  <a:cubicBezTo>
                    <a:pt x="91" y="18"/>
                    <a:pt x="88" y="14"/>
                    <a:pt x="86" y="12"/>
                  </a:cubicBezTo>
                  <a:cubicBezTo>
                    <a:pt x="85" y="11"/>
                    <a:pt x="84" y="10"/>
                    <a:pt x="82" y="10"/>
                  </a:cubicBezTo>
                  <a:cubicBezTo>
                    <a:pt x="81" y="11"/>
                    <a:pt x="79" y="12"/>
                    <a:pt x="78" y="12"/>
                  </a:cubicBezTo>
                  <a:cubicBezTo>
                    <a:pt x="77" y="12"/>
                    <a:pt x="76" y="11"/>
                    <a:pt x="76" y="11"/>
                  </a:cubicBezTo>
                  <a:cubicBezTo>
                    <a:pt x="75" y="11"/>
                    <a:pt x="73" y="11"/>
                    <a:pt x="72" y="10"/>
                  </a:cubicBezTo>
                  <a:cubicBezTo>
                    <a:pt x="71" y="10"/>
                    <a:pt x="69" y="9"/>
                    <a:pt x="68" y="9"/>
                  </a:cubicBezTo>
                  <a:cubicBezTo>
                    <a:pt x="66" y="8"/>
                    <a:pt x="66" y="9"/>
                    <a:pt x="64" y="9"/>
                  </a:cubicBezTo>
                  <a:cubicBezTo>
                    <a:pt x="62" y="10"/>
                    <a:pt x="61" y="9"/>
                    <a:pt x="60" y="7"/>
                  </a:cubicBezTo>
                  <a:cubicBezTo>
                    <a:pt x="56" y="5"/>
                    <a:pt x="56" y="10"/>
                    <a:pt x="52" y="10"/>
                  </a:cubicBezTo>
                  <a:cubicBezTo>
                    <a:pt x="52" y="11"/>
                    <a:pt x="51" y="13"/>
                    <a:pt x="50" y="14"/>
                  </a:cubicBezTo>
                  <a:cubicBezTo>
                    <a:pt x="48" y="16"/>
                    <a:pt x="47" y="15"/>
                    <a:pt x="45" y="15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39" y="18"/>
                    <a:pt x="39" y="19"/>
                    <a:pt x="38" y="20"/>
                  </a:cubicBezTo>
                  <a:cubicBezTo>
                    <a:pt x="37" y="22"/>
                    <a:pt x="35" y="22"/>
                    <a:pt x="35" y="24"/>
                  </a:cubicBezTo>
                  <a:cubicBezTo>
                    <a:pt x="34" y="24"/>
                    <a:pt x="35" y="25"/>
                    <a:pt x="35" y="26"/>
                  </a:cubicBezTo>
                  <a:cubicBezTo>
                    <a:pt x="34" y="27"/>
                    <a:pt x="34" y="27"/>
                    <a:pt x="33" y="28"/>
                  </a:cubicBezTo>
                  <a:cubicBezTo>
                    <a:pt x="32" y="29"/>
                    <a:pt x="32" y="31"/>
                    <a:pt x="32" y="32"/>
                  </a:cubicBezTo>
                  <a:cubicBezTo>
                    <a:pt x="31" y="34"/>
                    <a:pt x="30" y="35"/>
                    <a:pt x="28" y="36"/>
                  </a:cubicBezTo>
                  <a:cubicBezTo>
                    <a:pt x="29" y="38"/>
                    <a:pt x="27" y="41"/>
                    <a:pt x="26" y="43"/>
                  </a:cubicBezTo>
                  <a:cubicBezTo>
                    <a:pt x="26" y="44"/>
                    <a:pt x="25" y="44"/>
                    <a:pt x="24" y="45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2" y="49"/>
                    <a:pt x="21" y="49"/>
                    <a:pt x="21" y="50"/>
                  </a:cubicBezTo>
                  <a:cubicBezTo>
                    <a:pt x="20" y="51"/>
                    <a:pt x="20" y="52"/>
                    <a:pt x="20" y="53"/>
                  </a:cubicBezTo>
                  <a:cubicBezTo>
                    <a:pt x="20" y="55"/>
                    <a:pt x="19" y="56"/>
                    <a:pt x="18" y="57"/>
                  </a:cubicBezTo>
                  <a:cubicBezTo>
                    <a:pt x="17" y="59"/>
                    <a:pt x="16" y="60"/>
                    <a:pt x="14" y="60"/>
                  </a:cubicBezTo>
                  <a:cubicBezTo>
                    <a:pt x="12" y="59"/>
                    <a:pt x="12" y="58"/>
                    <a:pt x="10" y="60"/>
                  </a:cubicBezTo>
                  <a:cubicBezTo>
                    <a:pt x="10" y="61"/>
                    <a:pt x="10" y="62"/>
                    <a:pt x="9" y="62"/>
                  </a:cubicBezTo>
                  <a:cubicBezTo>
                    <a:pt x="8" y="63"/>
                    <a:pt x="8" y="62"/>
                    <a:pt x="6" y="62"/>
                  </a:cubicBezTo>
                  <a:cubicBezTo>
                    <a:pt x="4" y="62"/>
                    <a:pt x="2" y="63"/>
                    <a:pt x="0" y="63"/>
                  </a:cubicBezTo>
                  <a:cubicBezTo>
                    <a:pt x="1" y="64"/>
                    <a:pt x="1" y="66"/>
                    <a:pt x="2" y="67"/>
                  </a:cubicBezTo>
                  <a:cubicBezTo>
                    <a:pt x="3" y="68"/>
                    <a:pt x="5" y="68"/>
                    <a:pt x="6" y="69"/>
                  </a:cubicBezTo>
                  <a:cubicBezTo>
                    <a:pt x="7" y="70"/>
                    <a:pt x="9" y="75"/>
                    <a:pt x="11" y="73"/>
                  </a:cubicBezTo>
                  <a:cubicBezTo>
                    <a:pt x="12" y="74"/>
                    <a:pt x="10" y="76"/>
                    <a:pt x="10" y="77"/>
                  </a:cubicBezTo>
                  <a:cubicBezTo>
                    <a:pt x="10" y="78"/>
                    <a:pt x="11" y="78"/>
                    <a:pt x="11" y="79"/>
                  </a:cubicBezTo>
                  <a:cubicBezTo>
                    <a:pt x="11" y="80"/>
                    <a:pt x="11" y="80"/>
                    <a:pt x="11" y="81"/>
                  </a:cubicBezTo>
                  <a:cubicBezTo>
                    <a:pt x="12" y="82"/>
                    <a:pt x="14" y="84"/>
                    <a:pt x="16" y="85"/>
                  </a:cubicBezTo>
                  <a:cubicBezTo>
                    <a:pt x="17" y="86"/>
                    <a:pt x="19" y="87"/>
                    <a:pt x="21" y="88"/>
                  </a:cubicBezTo>
                  <a:cubicBezTo>
                    <a:pt x="22" y="88"/>
                    <a:pt x="25" y="89"/>
                    <a:pt x="25" y="90"/>
                  </a:cubicBezTo>
                  <a:cubicBezTo>
                    <a:pt x="25" y="91"/>
                    <a:pt x="24" y="91"/>
                    <a:pt x="24" y="92"/>
                  </a:cubicBezTo>
                  <a:cubicBezTo>
                    <a:pt x="23" y="92"/>
                    <a:pt x="23" y="93"/>
                    <a:pt x="23" y="94"/>
                  </a:cubicBezTo>
                  <a:cubicBezTo>
                    <a:pt x="23" y="95"/>
                    <a:pt x="25" y="95"/>
                    <a:pt x="25" y="96"/>
                  </a:cubicBezTo>
                  <a:cubicBezTo>
                    <a:pt x="26" y="98"/>
                    <a:pt x="23" y="97"/>
                    <a:pt x="23" y="98"/>
                  </a:cubicBezTo>
                  <a:cubicBezTo>
                    <a:pt x="22" y="100"/>
                    <a:pt x="25" y="100"/>
                    <a:pt x="26" y="100"/>
                  </a:cubicBezTo>
                  <a:cubicBezTo>
                    <a:pt x="27" y="101"/>
                    <a:pt x="28" y="104"/>
                    <a:pt x="30" y="104"/>
                  </a:cubicBezTo>
                  <a:cubicBezTo>
                    <a:pt x="32" y="104"/>
                    <a:pt x="33" y="102"/>
                    <a:pt x="35" y="104"/>
                  </a:cubicBezTo>
                  <a:cubicBezTo>
                    <a:pt x="36" y="105"/>
                    <a:pt x="35" y="108"/>
                    <a:pt x="37" y="108"/>
                  </a:cubicBezTo>
                  <a:cubicBezTo>
                    <a:pt x="38" y="109"/>
                    <a:pt x="40" y="107"/>
                    <a:pt x="40" y="106"/>
                  </a:cubicBezTo>
                  <a:cubicBezTo>
                    <a:pt x="41" y="104"/>
                    <a:pt x="42" y="103"/>
                    <a:pt x="44" y="102"/>
                  </a:cubicBezTo>
                  <a:cubicBezTo>
                    <a:pt x="45" y="103"/>
                    <a:pt x="50" y="105"/>
                    <a:pt x="50" y="106"/>
                  </a:cubicBezTo>
                  <a:cubicBezTo>
                    <a:pt x="50" y="107"/>
                    <a:pt x="47" y="106"/>
                    <a:pt x="46" y="107"/>
                  </a:cubicBezTo>
                  <a:cubicBezTo>
                    <a:pt x="46" y="107"/>
                    <a:pt x="44" y="108"/>
                    <a:pt x="44" y="108"/>
                  </a:cubicBezTo>
                  <a:cubicBezTo>
                    <a:pt x="44" y="109"/>
                    <a:pt x="45" y="110"/>
                    <a:pt x="45" y="111"/>
                  </a:cubicBezTo>
                  <a:cubicBezTo>
                    <a:pt x="46" y="112"/>
                    <a:pt x="46" y="112"/>
                    <a:pt x="47" y="113"/>
                  </a:cubicBezTo>
                  <a:cubicBezTo>
                    <a:pt x="48" y="114"/>
                    <a:pt x="49" y="114"/>
                    <a:pt x="48" y="116"/>
                  </a:cubicBezTo>
                  <a:cubicBezTo>
                    <a:pt x="50" y="116"/>
                    <a:pt x="50" y="117"/>
                    <a:pt x="52" y="118"/>
                  </a:cubicBezTo>
                  <a:cubicBezTo>
                    <a:pt x="52" y="118"/>
                    <a:pt x="55" y="119"/>
                    <a:pt x="55" y="119"/>
                  </a:cubicBezTo>
                  <a:cubicBezTo>
                    <a:pt x="56" y="121"/>
                    <a:pt x="52" y="121"/>
                    <a:pt x="51" y="123"/>
                  </a:cubicBezTo>
                  <a:cubicBezTo>
                    <a:pt x="50" y="127"/>
                    <a:pt x="57" y="126"/>
                    <a:pt x="59" y="125"/>
                  </a:cubicBezTo>
                  <a:cubicBezTo>
                    <a:pt x="61" y="125"/>
                    <a:pt x="62" y="125"/>
                    <a:pt x="64" y="125"/>
                  </a:cubicBezTo>
                  <a:cubicBezTo>
                    <a:pt x="65" y="125"/>
                    <a:pt x="66" y="126"/>
                    <a:pt x="67" y="126"/>
                  </a:cubicBezTo>
                  <a:cubicBezTo>
                    <a:pt x="69" y="127"/>
                    <a:pt x="70" y="127"/>
                    <a:pt x="72" y="127"/>
                  </a:cubicBezTo>
                  <a:cubicBezTo>
                    <a:pt x="73" y="127"/>
                    <a:pt x="75" y="128"/>
                    <a:pt x="77" y="128"/>
                  </a:cubicBezTo>
                  <a:cubicBezTo>
                    <a:pt x="80" y="128"/>
                    <a:pt x="83" y="127"/>
                    <a:pt x="85" y="128"/>
                  </a:cubicBezTo>
                  <a:cubicBezTo>
                    <a:pt x="87" y="128"/>
                    <a:pt x="88" y="129"/>
                    <a:pt x="89" y="129"/>
                  </a:cubicBezTo>
                  <a:cubicBezTo>
                    <a:pt x="91" y="129"/>
                    <a:pt x="92" y="129"/>
                    <a:pt x="94" y="128"/>
                  </a:cubicBezTo>
                  <a:cubicBezTo>
                    <a:pt x="97" y="128"/>
                    <a:pt x="99" y="131"/>
                    <a:pt x="102" y="131"/>
                  </a:cubicBezTo>
                  <a:cubicBezTo>
                    <a:pt x="104" y="131"/>
                    <a:pt x="109" y="130"/>
                    <a:pt x="110" y="128"/>
                  </a:cubicBezTo>
                  <a:cubicBezTo>
                    <a:pt x="111" y="127"/>
                    <a:pt x="112" y="126"/>
                    <a:pt x="113" y="125"/>
                  </a:cubicBezTo>
                  <a:cubicBezTo>
                    <a:pt x="114" y="124"/>
                    <a:pt x="115" y="123"/>
                    <a:pt x="117" y="122"/>
                  </a:cubicBezTo>
                  <a:cubicBezTo>
                    <a:pt x="119" y="121"/>
                    <a:pt x="122" y="120"/>
                    <a:pt x="125" y="120"/>
                  </a:cubicBezTo>
                  <a:cubicBezTo>
                    <a:pt x="128" y="119"/>
                    <a:pt x="131" y="117"/>
                    <a:pt x="134" y="117"/>
                  </a:cubicBezTo>
                  <a:cubicBezTo>
                    <a:pt x="137" y="118"/>
                    <a:pt x="139" y="121"/>
                    <a:pt x="142" y="121"/>
                  </a:cubicBezTo>
                  <a:cubicBezTo>
                    <a:pt x="143" y="121"/>
                    <a:pt x="144" y="121"/>
                    <a:pt x="146" y="122"/>
                  </a:cubicBezTo>
                  <a:cubicBezTo>
                    <a:pt x="146" y="122"/>
                    <a:pt x="147" y="123"/>
                    <a:pt x="148" y="123"/>
                  </a:cubicBezTo>
                  <a:cubicBezTo>
                    <a:pt x="149" y="123"/>
                    <a:pt x="149" y="122"/>
                    <a:pt x="150" y="122"/>
                  </a:cubicBezTo>
                  <a:cubicBezTo>
                    <a:pt x="152" y="122"/>
                    <a:pt x="152" y="125"/>
                    <a:pt x="153" y="126"/>
                  </a:cubicBezTo>
                  <a:cubicBezTo>
                    <a:pt x="154" y="129"/>
                    <a:pt x="158" y="129"/>
                    <a:pt x="161" y="129"/>
                  </a:cubicBezTo>
                  <a:cubicBezTo>
                    <a:pt x="161" y="129"/>
                    <a:pt x="163" y="129"/>
                    <a:pt x="163" y="129"/>
                  </a:cubicBezTo>
                  <a:cubicBezTo>
                    <a:pt x="163" y="129"/>
                    <a:pt x="164" y="126"/>
                    <a:pt x="164" y="125"/>
                  </a:cubicBezTo>
                  <a:cubicBezTo>
                    <a:pt x="164" y="124"/>
                    <a:pt x="164" y="122"/>
                    <a:pt x="164" y="120"/>
                  </a:cubicBezTo>
                  <a:cubicBezTo>
                    <a:pt x="165" y="118"/>
                    <a:pt x="165" y="118"/>
                    <a:pt x="165" y="116"/>
                  </a:cubicBezTo>
                  <a:cubicBezTo>
                    <a:pt x="165" y="114"/>
                    <a:pt x="165" y="113"/>
                    <a:pt x="166" y="112"/>
                  </a:cubicBezTo>
                  <a:cubicBezTo>
                    <a:pt x="167" y="110"/>
                    <a:pt x="171" y="108"/>
                    <a:pt x="170" y="105"/>
                  </a:cubicBezTo>
                  <a:cubicBezTo>
                    <a:pt x="169" y="106"/>
                    <a:pt x="167" y="108"/>
                    <a:pt x="166" y="106"/>
                  </a:cubicBezTo>
                  <a:cubicBezTo>
                    <a:pt x="166" y="103"/>
                    <a:pt x="169" y="103"/>
                    <a:pt x="169" y="101"/>
                  </a:cubicBezTo>
                  <a:cubicBezTo>
                    <a:pt x="170" y="98"/>
                    <a:pt x="168" y="97"/>
                    <a:pt x="170" y="95"/>
                  </a:cubicBezTo>
                  <a:cubicBezTo>
                    <a:pt x="171" y="94"/>
                    <a:pt x="173" y="94"/>
                    <a:pt x="174" y="95"/>
                  </a:cubicBezTo>
                  <a:cubicBezTo>
                    <a:pt x="175" y="96"/>
                    <a:pt x="174" y="98"/>
                    <a:pt x="175" y="99"/>
                  </a:cubicBezTo>
                  <a:cubicBezTo>
                    <a:pt x="176" y="100"/>
                    <a:pt x="181" y="100"/>
                    <a:pt x="182" y="99"/>
                  </a:cubicBezTo>
                  <a:cubicBezTo>
                    <a:pt x="184" y="98"/>
                    <a:pt x="183" y="96"/>
                    <a:pt x="184" y="94"/>
                  </a:cubicBezTo>
                  <a:cubicBezTo>
                    <a:pt x="184" y="92"/>
                    <a:pt x="184" y="89"/>
                    <a:pt x="186" y="87"/>
                  </a:cubicBezTo>
                  <a:cubicBezTo>
                    <a:pt x="184" y="85"/>
                    <a:pt x="183" y="83"/>
                    <a:pt x="181" y="8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5" name="Freeform 29"/>
            <p:cNvSpPr>
              <a:spLocks/>
            </p:cNvSpPr>
            <p:nvPr/>
          </p:nvSpPr>
          <p:spPr bwMode="auto">
            <a:xfrm>
              <a:off x="7724775" y="5443538"/>
              <a:ext cx="244475" cy="503237"/>
            </a:xfrm>
            <a:custGeom>
              <a:avLst/>
              <a:gdLst>
                <a:gd name="T0" fmla="*/ 40 w 64"/>
                <a:gd name="T1" fmla="*/ 119 h 132"/>
                <a:gd name="T2" fmla="*/ 42 w 64"/>
                <a:gd name="T3" fmla="*/ 111 h 132"/>
                <a:gd name="T4" fmla="*/ 50 w 64"/>
                <a:gd name="T5" fmla="*/ 103 h 132"/>
                <a:gd name="T6" fmla="*/ 48 w 64"/>
                <a:gd name="T7" fmla="*/ 102 h 132"/>
                <a:gd name="T8" fmla="*/ 42 w 64"/>
                <a:gd name="T9" fmla="*/ 93 h 132"/>
                <a:gd name="T10" fmla="*/ 43 w 64"/>
                <a:gd name="T11" fmla="*/ 90 h 132"/>
                <a:gd name="T12" fmla="*/ 49 w 64"/>
                <a:gd name="T13" fmla="*/ 82 h 132"/>
                <a:gd name="T14" fmla="*/ 47 w 64"/>
                <a:gd name="T15" fmla="*/ 79 h 132"/>
                <a:gd name="T16" fmla="*/ 44 w 64"/>
                <a:gd name="T17" fmla="*/ 76 h 132"/>
                <a:gd name="T18" fmla="*/ 43 w 64"/>
                <a:gd name="T19" fmla="*/ 72 h 132"/>
                <a:gd name="T20" fmla="*/ 39 w 64"/>
                <a:gd name="T21" fmla="*/ 64 h 132"/>
                <a:gd name="T22" fmla="*/ 49 w 64"/>
                <a:gd name="T23" fmla="*/ 62 h 132"/>
                <a:gd name="T24" fmla="*/ 51 w 64"/>
                <a:gd name="T25" fmla="*/ 55 h 132"/>
                <a:gd name="T26" fmla="*/ 50 w 64"/>
                <a:gd name="T27" fmla="*/ 49 h 132"/>
                <a:gd name="T28" fmla="*/ 52 w 64"/>
                <a:gd name="T29" fmla="*/ 46 h 132"/>
                <a:gd name="T30" fmla="*/ 52 w 64"/>
                <a:gd name="T31" fmla="*/ 42 h 132"/>
                <a:gd name="T32" fmla="*/ 53 w 64"/>
                <a:gd name="T33" fmla="*/ 39 h 132"/>
                <a:gd name="T34" fmla="*/ 52 w 64"/>
                <a:gd name="T35" fmla="*/ 34 h 132"/>
                <a:gd name="T36" fmla="*/ 52 w 64"/>
                <a:gd name="T37" fmla="*/ 29 h 132"/>
                <a:gd name="T38" fmla="*/ 56 w 64"/>
                <a:gd name="T39" fmla="*/ 24 h 132"/>
                <a:gd name="T40" fmla="*/ 64 w 64"/>
                <a:gd name="T41" fmla="*/ 16 h 132"/>
                <a:gd name="T42" fmla="*/ 58 w 64"/>
                <a:gd name="T43" fmla="*/ 7 h 132"/>
                <a:gd name="T44" fmla="*/ 56 w 64"/>
                <a:gd name="T45" fmla="*/ 6 h 132"/>
                <a:gd name="T46" fmla="*/ 52 w 64"/>
                <a:gd name="T47" fmla="*/ 5 h 132"/>
                <a:gd name="T48" fmla="*/ 49 w 64"/>
                <a:gd name="T49" fmla="*/ 5 h 132"/>
                <a:gd name="T50" fmla="*/ 45 w 64"/>
                <a:gd name="T51" fmla="*/ 5 h 132"/>
                <a:gd name="T52" fmla="*/ 43 w 64"/>
                <a:gd name="T53" fmla="*/ 8 h 132"/>
                <a:gd name="T54" fmla="*/ 38 w 64"/>
                <a:gd name="T55" fmla="*/ 9 h 132"/>
                <a:gd name="T56" fmla="*/ 34 w 64"/>
                <a:gd name="T57" fmla="*/ 7 h 132"/>
                <a:gd name="T58" fmla="*/ 28 w 64"/>
                <a:gd name="T59" fmla="*/ 9 h 132"/>
                <a:gd name="T60" fmla="*/ 27 w 64"/>
                <a:gd name="T61" fmla="*/ 4 h 132"/>
                <a:gd name="T62" fmla="*/ 24 w 64"/>
                <a:gd name="T63" fmla="*/ 0 h 132"/>
                <a:gd name="T64" fmla="*/ 12 w 64"/>
                <a:gd name="T65" fmla="*/ 8 h 132"/>
                <a:gd name="T66" fmla="*/ 13 w 64"/>
                <a:gd name="T67" fmla="*/ 12 h 132"/>
                <a:gd name="T68" fmla="*/ 15 w 64"/>
                <a:gd name="T69" fmla="*/ 23 h 132"/>
                <a:gd name="T70" fmla="*/ 16 w 64"/>
                <a:gd name="T71" fmla="*/ 38 h 132"/>
                <a:gd name="T72" fmla="*/ 8 w 64"/>
                <a:gd name="T73" fmla="*/ 66 h 132"/>
                <a:gd name="T74" fmla="*/ 3 w 64"/>
                <a:gd name="T75" fmla="*/ 75 h 132"/>
                <a:gd name="T76" fmla="*/ 1 w 64"/>
                <a:gd name="T77" fmla="*/ 88 h 132"/>
                <a:gd name="T78" fmla="*/ 5 w 64"/>
                <a:gd name="T79" fmla="*/ 96 h 132"/>
                <a:gd name="T80" fmla="*/ 13 w 64"/>
                <a:gd name="T81" fmla="*/ 98 h 132"/>
                <a:gd name="T82" fmla="*/ 12 w 64"/>
                <a:gd name="T83" fmla="*/ 121 h 132"/>
                <a:gd name="T84" fmla="*/ 10 w 64"/>
                <a:gd name="T85" fmla="*/ 131 h 132"/>
                <a:gd name="T86" fmla="*/ 24 w 64"/>
                <a:gd name="T87" fmla="*/ 129 h 132"/>
                <a:gd name="T88" fmla="*/ 35 w 64"/>
                <a:gd name="T89" fmla="*/ 130 h 132"/>
                <a:gd name="T90" fmla="*/ 48 w 64"/>
                <a:gd name="T91" fmla="*/ 12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" h="132">
                  <a:moveTo>
                    <a:pt x="40" y="126"/>
                  </a:moveTo>
                  <a:cubicBezTo>
                    <a:pt x="40" y="124"/>
                    <a:pt x="40" y="121"/>
                    <a:pt x="40" y="119"/>
                  </a:cubicBezTo>
                  <a:cubicBezTo>
                    <a:pt x="39" y="117"/>
                    <a:pt x="39" y="118"/>
                    <a:pt x="39" y="116"/>
                  </a:cubicBezTo>
                  <a:cubicBezTo>
                    <a:pt x="40" y="114"/>
                    <a:pt x="41" y="113"/>
                    <a:pt x="42" y="111"/>
                  </a:cubicBezTo>
                  <a:cubicBezTo>
                    <a:pt x="43" y="110"/>
                    <a:pt x="43" y="107"/>
                    <a:pt x="44" y="107"/>
                  </a:cubicBezTo>
                  <a:cubicBezTo>
                    <a:pt x="46" y="105"/>
                    <a:pt x="49" y="106"/>
                    <a:pt x="50" y="103"/>
                  </a:cubicBezTo>
                  <a:cubicBezTo>
                    <a:pt x="50" y="103"/>
                    <a:pt x="50" y="102"/>
                    <a:pt x="50" y="101"/>
                  </a:cubicBezTo>
                  <a:cubicBezTo>
                    <a:pt x="49" y="101"/>
                    <a:pt x="49" y="101"/>
                    <a:pt x="48" y="102"/>
                  </a:cubicBezTo>
                  <a:cubicBezTo>
                    <a:pt x="46" y="102"/>
                    <a:pt x="45" y="100"/>
                    <a:pt x="44" y="98"/>
                  </a:cubicBezTo>
                  <a:cubicBezTo>
                    <a:pt x="43" y="96"/>
                    <a:pt x="42" y="95"/>
                    <a:pt x="42" y="93"/>
                  </a:cubicBezTo>
                  <a:cubicBezTo>
                    <a:pt x="43" y="93"/>
                    <a:pt x="43" y="92"/>
                    <a:pt x="44" y="92"/>
                  </a:cubicBezTo>
                  <a:cubicBezTo>
                    <a:pt x="44" y="91"/>
                    <a:pt x="43" y="90"/>
                    <a:pt x="43" y="90"/>
                  </a:cubicBezTo>
                  <a:cubicBezTo>
                    <a:pt x="44" y="87"/>
                    <a:pt x="45" y="87"/>
                    <a:pt x="47" y="86"/>
                  </a:cubicBezTo>
                  <a:cubicBezTo>
                    <a:pt x="48" y="85"/>
                    <a:pt x="49" y="83"/>
                    <a:pt x="49" y="82"/>
                  </a:cubicBezTo>
                  <a:cubicBezTo>
                    <a:pt x="49" y="81"/>
                    <a:pt x="50" y="79"/>
                    <a:pt x="49" y="79"/>
                  </a:cubicBezTo>
                  <a:cubicBezTo>
                    <a:pt x="48" y="78"/>
                    <a:pt x="48" y="79"/>
                    <a:pt x="47" y="79"/>
                  </a:cubicBezTo>
                  <a:cubicBezTo>
                    <a:pt x="46" y="78"/>
                    <a:pt x="47" y="78"/>
                    <a:pt x="46" y="78"/>
                  </a:cubicBezTo>
                  <a:cubicBezTo>
                    <a:pt x="45" y="77"/>
                    <a:pt x="44" y="76"/>
                    <a:pt x="44" y="76"/>
                  </a:cubicBezTo>
                  <a:cubicBezTo>
                    <a:pt x="43" y="75"/>
                    <a:pt x="43" y="74"/>
                    <a:pt x="43" y="74"/>
                  </a:cubicBezTo>
                  <a:cubicBezTo>
                    <a:pt x="43" y="73"/>
                    <a:pt x="43" y="73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42" y="69"/>
                    <a:pt x="37" y="67"/>
                    <a:pt x="39" y="64"/>
                  </a:cubicBezTo>
                  <a:cubicBezTo>
                    <a:pt x="41" y="62"/>
                    <a:pt x="46" y="65"/>
                    <a:pt x="48" y="64"/>
                  </a:cubicBezTo>
                  <a:cubicBezTo>
                    <a:pt x="49" y="63"/>
                    <a:pt x="49" y="63"/>
                    <a:pt x="49" y="62"/>
                  </a:cubicBezTo>
                  <a:cubicBezTo>
                    <a:pt x="49" y="61"/>
                    <a:pt x="50" y="60"/>
                    <a:pt x="50" y="60"/>
                  </a:cubicBezTo>
                  <a:cubicBezTo>
                    <a:pt x="51" y="59"/>
                    <a:pt x="51" y="57"/>
                    <a:pt x="51" y="55"/>
                  </a:cubicBezTo>
                  <a:cubicBezTo>
                    <a:pt x="51" y="54"/>
                    <a:pt x="49" y="53"/>
                    <a:pt x="49" y="52"/>
                  </a:cubicBezTo>
                  <a:cubicBezTo>
                    <a:pt x="48" y="51"/>
                    <a:pt x="50" y="50"/>
                    <a:pt x="50" y="49"/>
                  </a:cubicBezTo>
                  <a:cubicBezTo>
                    <a:pt x="51" y="49"/>
                    <a:pt x="52" y="48"/>
                    <a:pt x="53" y="48"/>
                  </a:cubicBezTo>
                  <a:cubicBezTo>
                    <a:pt x="53" y="47"/>
                    <a:pt x="52" y="47"/>
                    <a:pt x="52" y="46"/>
                  </a:cubicBezTo>
                  <a:cubicBezTo>
                    <a:pt x="52" y="45"/>
                    <a:pt x="52" y="45"/>
                    <a:pt x="52" y="44"/>
                  </a:cubicBezTo>
                  <a:cubicBezTo>
                    <a:pt x="52" y="43"/>
                    <a:pt x="53" y="43"/>
                    <a:pt x="52" y="42"/>
                  </a:cubicBezTo>
                  <a:cubicBezTo>
                    <a:pt x="52" y="42"/>
                    <a:pt x="52" y="41"/>
                    <a:pt x="52" y="41"/>
                  </a:cubicBezTo>
                  <a:cubicBezTo>
                    <a:pt x="52" y="40"/>
                    <a:pt x="53" y="40"/>
                    <a:pt x="53" y="39"/>
                  </a:cubicBezTo>
                  <a:cubicBezTo>
                    <a:pt x="53" y="38"/>
                    <a:pt x="52" y="39"/>
                    <a:pt x="52" y="38"/>
                  </a:cubicBezTo>
                  <a:cubicBezTo>
                    <a:pt x="52" y="37"/>
                    <a:pt x="53" y="35"/>
                    <a:pt x="52" y="34"/>
                  </a:cubicBezTo>
                  <a:cubicBezTo>
                    <a:pt x="52" y="33"/>
                    <a:pt x="49" y="31"/>
                    <a:pt x="50" y="29"/>
                  </a:cubicBezTo>
                  <a:cubicBezTo>
                    <a:pt x="51" y="29"/>
                    <a:pt x="52" y="29"/>
                    <a:pt x="52" y="29"/>
                  </a:cubicBezTo>
                  <a:cubicBezTo>
                    <a:pt x="53" y="29"/>
                    <a:pt x="53" y="29"/>
                    <a:pt x="53" y="28"/>
                  </a:cubicBezTo>
                  <a:cubicBezTo>
                    <a:pt x="54" y="27"/>
                    <a:pt x="55" y="25"/>
                    <a:pt x="56" y="24"/>
                  </a:cubicBezTo>
                  <a:cubicBezTo>
                    <a:pt x="58" y="22"/>
                    <a:pt x="59" y="22"/>
                    <a:pt x="61" y="20"/>
                  </a:cubicBezTo>
                  <a:cubicBezTo>
                    <a:pt x="62" y="19"/>
                    <a:pt x="64" y="17"/>
                    <a:pt x="64" y="16"/>
                  </a:cubicBezTo>
                  <a:cubicBezTo>
                    <a:pt x="63" y="11"/>
                    <a:pt x="58" y="15"/>
                    <a:pt x="57" y="12"/>
                  </a:cubicBezTo>
                  <a:cubicBezTo>
                    <a:pt x="57" y="10"/>
                    <a:pt x="58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7" y="5"/>
                    <a:pt x="56" y="6"/>
                    <a:pt x="56" y="6"/>
                  </a:cubicBezTo>
                  <a:cubicBezTo>
                    <a:pt x="55" y="6"/>
                    <a:pt x="55" y="6"/>
                    <a:pt x="54" y="5"/>
                  </a:cubicBezTo>
                  <a:cubicBezTo>
                    <a:pt x="53" y="5"/>
                    <a:pt x="53" y="5"/>
                    <a:pt x="52" y="5"/>
                  </a:cubicBezTo>
                  <a:cubicBezTo>
                    <a:pt x="52" y="5"/>
                    <a:pt x="51" y="6"/>
                    <a:pt x="51" y="6"/>
                  </a:cubicBezTo>
                  <a:cubicBezTo>
                    <a:pt x="50" y="6"/>
                    <a:pt x="50" y="5"/>
                    <a:pt x="49" y="5"/>
                  </a:cubicBezTo>
                  <a:cubicBezTo>
                    <a:pt x="49" y="5"/>
                    <a:pt x="48" y="6"/>
                    <a:pt x="47" y="6"/>
                  </a:cubicBezTo>
                  <a:cubicBezTo>
                    <a:pt x="47" y="4"/>
                    <a:pt x="45" y="5"/>
                    <a:pt x="45" y="5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3" y="8"/>
                    <a:pt x="40" y="9"/>
                    <a:pt x="41" y="9"/>
                  </a:cubicBezTo>
                  <a:cubicBezTo>
                    <a:pt x="40" y="9"/>
                    <a:pt x="38" y="7"/>
                    <a:pt x="38" y="9"/>
                  </a:cubicBezTo>
                  <a:cubicBezTo>
                    <a:pt x="37" y="10"/>
                    <a:pt x="37" y="8"/>
                    <a:pt x="37" y="8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3" y="9"/>
                    <a:pt x="32" y="7"/>
                    <a:pt x="31" y="6"/>
                  </a:cubicBezTo>
                  <a:cubicBezTo>
                    <a:pt x="31" y="6"/>
                    <a:pt x="29" y="9"/>
                    <a:pt x="28" y="9"/>
                  </a:cubicBezTo>
                  <a:cubicBezTo>
                    <a:pt x="27" y="9"/>
                    <a:pt x="26" y="9"/>
                    <a:pt x="25" y="8"/>
                  </a:cubicBezTo>
                  <a:cubicBezTo>
                    <a:pt x="25" y="6"/>
                    <a:pt x="26" y="6"/>
                    <a:pt x="27" y="4"/>
                  </a:cubicBezTo>
                  <a:cubicBezTo>
                    <a:pt x="29" y="2"/>
                    <a:pt x="27" y="4"/>
                    <a:pt x="26" y="2"/>
                  </a:cubicBezTo>
                  <a:cubicBezTo>
                    <a:pt x="24" y="2"/>
                    <a:pt x="26" y="0"/>
                    <a:pt x="24" y="0"/>
                  </a:cubicBezTo>
                  <a:cubicBezTo>
                    <a:pt x="23" y="0"/>
                    <a:pt x="22" y="1"/>
                    <a:pt x="20" y="2"/>
                  </a:cubicBezTo>
                  <a:cubicBezTo>
                    <a:pt x="17" y="2"/>
                    <a:pt x="15" y="5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3" y="10"/>
                    <a:pt x="13" y="11"/>
                    <a:pt x="13" y="12"/>
                  </a:cubicBezTo>
                  <a:cubicBezTo>
                    <a:pt x="14" y="13"/>
                    <a:pt x="13" y="14"/>
                    <a:pt x="13" y="15"/>
                  </a:cubicBezTo>
                  <a:cubicBezTo>
                    <a:pt x="13" y="18"/>
                    <a:pt x="14" y="21"/>
                    <a:pt x="15" y="23"/>
                  </a:cubicBezTo>
                  <a:cubicBezTo>
                    <a:pt x="15" y="26"/>
                    <a:pt x="17" y="28"/>
                    <a:pt x="17" y="31"/>
                  </a:cubicBezTo>
                  <a:cubicBezTo>
                    <a:pt x="16" y="33"/>
                    <a:pt x="16" y="36"/>
                    <a:pt x="16" y="38"/>
                  </a:cubicBezTo>
                  <a:cubicBezTo>
                    <a:pt x="15" y="42"/>
                    <a:pt x="12" y="47"/>
                    <a:pt x="12" y="51"/>
                  </a:cubicBezTo>
                  <a:cubicBezTo>
                    <a:pt x="12" y="56"/>
                    <a:pt x="9" y="61"/>
                    <a:pt x="8" y="66"/>
                  </a:cubicBezTo>
                  <a:cubicBezTo>
                    <a:pt x="7" y="68"/>
                    <a:pt x="6" y="69"/>
                    <a:pt x="5" y="70"/>
                  </a:cubicBezTo>
                  <a:cubicBezTo>
                    <a:pt x="2" y="72"/>
                    <a:pt x="3" y="72"/>
                    <a:pt x="3" y="75"/>
                  </a:cubicBezTo>
                  <a:cubicBezTo>
                    <a:pt x="3" y="77"/>
                    <a:pt x="2" y="80"/>
                    <a:pt x="1" y="82"/>
                  </a:cubicBezTo>
                  <a:cubicBezTo>
                    <a:pt x="1" y="84"/>
                    <a:pt x="0" y="87"/>
                    <a:pt x="1" y="88"/>
                  </a:cubicBezTo>
                  <a:cubicBezTo>
                    <a:pt x="2" y="89"/>
                    <a:pt x="4" y="89"/>
                    <a:pt x="5" y="90"/>
                  </a:cubicBezTo>
                  <a:cubicBezTo>
                    <a:pt x="7" y="92"/>
                    <a:pt x="6" y="94"/>
                    <a:pt x="5" y="96"/>
                  </a:cubicBezTo>
                  <a:cubicBezTo>
                    <a:pt x="7" y="96"/>
                    <a:pt x="8" y="94"/>
                    <a:pt x="11" y="95"/>
                  </a:cubicBezTo>
                  <a:cubicBezTo>
                    <a:pt x="12" y="95"/>
                    <a:pt x="12" y="97"/>
                    <a:pt x="13" y="98"/>
                  </a:cubicBezTo>
                  <a:cubicBezTo>
                    <a:pt x="15" y="102"/>
                    <a:pt x="12" y="105"/>
                    <a:pt x="13" y="108"/>
                  </a:cubicBezTo>
                  <a:cubicBezTo>
                    <a:pt x="14" y="113"/>
                    <a:pt x="13" y="117"/>
                    <a:pt x="12" y="121"/>
                  </a:cubicBezTo>
                  <a:cubicBezTo>
                    <a:pt x="12" y="123"/>
                    <a:pt x="12" y="125"/>
                    <a:pt x="11" y="127"/>
                  </a:cubicBezTo>
                  <a:cubicBezTo>
                    <a:pt x="11" y="128"/>
                    <a:pt x="9" y="130"/>
                    <a:pt x="10" y="131"/>
                  </a:cubicBezTo>
                  <a:cubicBezTo>
                    <a:pt x="13" y="131"/>
                    <a:pt x="15" y="128"/>
                    <a:pt x="19" y="128"/>
                  </a:cubicBezTo>
                  <a:cubicBezTo>
                    <a:pt x="20" y="128"/>
                    <a:pt x="22" y="129"/>
                    <a:pt x="24" y="129"/>
                  </a:cubicBezTo>
                  <a:cubicBezTo>
                    <a:pt x="25" y="129"/>
                    <a:pt x="26" y="129"/>
                    <a:pt x="28" y="130"/>
                  </a:cubicBezTo>
                  <a:cubicBezTo>
                    <a:pt x="30" y="131"/>
                    <a:pt x="32" y="132"/>
                    <a:pt x="35" y="130"/>
                  </a:cubicBezTo>
                  <a:cubicBezTo>
                    <a:pt x="37" y="129"/>
                    <a:pt x="38" y="126"/>
                    <a:pt x="41" y="126"/>
                  </a:cubicBezTo>
                  <a:cubicBezTo>
                    <a:pt x="43" y="126"/>
                    <a:pt x="46" y="125"/>
                    <a:pt x="48" y="126"/>
                  </a:cubicBezTo>
                  <a:cubicBezTo>
                    <a:pt x="46" y="125"/>
                    <a:pt x="43" y="126"/>
                    <a:pt x="40" y="126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6" name="Freeform 30"/>
            <p:cNvSpPr>
              <a:spLocks noEditPoints="1"/>
            </p:cNvSpPr>
            <p:nvPr/>
          </p:nvSpPr>
          <p:spPr bwMode="auto">
            <a:xfrm>
              <a:off x="9485313" y="4006850"/>
              <a:ext cx="741363" cy="709612"/>
            </a:xfrm>
            <a:custGeom>
              <a:avLst/>
              <a:gdLst>
                <a:gd name="T0" fmla="*/ 2 w 195"/>
                <a:gd name="T1" fmla="*/ 33 h 186"/>
                <a:gd name="T2" fmla="*/ 5 w 195"/>
                <a:gd name="T3" fmla="*/ 31 h 186"/>
                <a:gd name="T4" fmla="*/ 17 w 195"/>
                <a:gd name="T5" fmla="*/ 127 h 186"/>
                <a:gd name="T6" fmla="*/ 24 w 195"/>
                <a:gd name="T7" fmla="*/ 131 h 186"/>
                <a:gd name="T8" fmla="*/ 33 w 195"/>
                <a:gd name="T9" fmla="*/ 133 h 186"/>
                <a:gd name="T10" fmla="*/ 41 w 195"/>
                <a:gd name="T11" fmla="*/ 135 h 186"/>
                <a:gd name="T12" fmla="*/ 40 w 195"/>
                <a:gd name="T13" fmla="*/ 142 h 186"/>
                <a:gd name="T14" fmla="*/ 46 w 195"/>
                <a:gd name="T15" fmla="*/ 148 h 186"/>
                <a:gd name="T16" fmla="*/ 54 w 195"/>
                <a:gd name="T17" fmla="*/ 149 h 186"/>
                <a:gd name="T18" fmla="*/ 54 w 195"/>
                <a:gd name="T19" fmla="*/ 142 h 186"/>
                <a:gd name="T20" fmla="*/ 64 w 195"/>
                <a:gd name="T21" fmla="*/ 147 h 186"/>
                <a:gd name="T22" fmla="*/ 68 w 195"/>
                <a:gd name="T23" fmla="*/ 151 h 186"/>
                <a:gd name="T24" fmla="*/ 73 w 195"/>
                <a:gd name="T25" fmla="*/ 156 h 186"/>
                <a:gd name="T26" fmla="*/ 83 w 195"/>
                <a:gd name="T27" fmla="*/ 157 h 186"/>
                <a:gd name="T28" fmla="*/ 90 w 195"/>
                <a:gd name="T29" fmla="*/ 166 h 186"/>
                <a:gd name="T30" fmla="*/ 97 w 195"/>
                <a:gd name="T31" fmla="*/ 174 h 186"/>
                <a:gd name="T32" fmla="*/ 102 w 195"/>
                <a:gd name="T33" fmla="*/ 169 h 186"/>
                <a:gd name="T34" fmla="*/ 105 w 195"/>
                <a:gd name="T35" fmla="*/ 171 h 186"/>
                <a:gd name="T36" fmla="*/ 110 w 195"/>
                <a:gd name="T37" fmla="*/ 175 h 186"/>
                <a:gd name="T38" fmla="*/ 113 w 195"/>
                <a:gd name="T39" fmla="*/ 179 h 186"/>
                <a:gd name="T40" fmla="*/ 117 w 195"/>
                <a:gd name="T41" fmla="*/ 178 h 186"/>
                <a:gd name="T42" fmla="*/ 124 w 195"/>
                <a:gd name="T43" fmla="*/ 174 h 186"/>
                <a:gd name="T44" fmla="*/ 130 w 195"/>
                <a:gd name="T45" fmla="*/ 175 h 186"/>
                <a:gd name="T46" fmla="*/ 137 w 195"/>
                <a:gd name="T47" fmla="*/ 173 h 186"/>
                <a:gd name="T48" fmla="*/ 146 w 195"/>
                <a:gd name="T49" fmla="*/ 173 h 186"/>
                <a:gd name="T50" fmla="*/ 151 w 195"/>
                <a:gd name="T51" fmla="*/ 174 h 186"/>
                <a:gd name="T52" fmla="*/ 162 w 195"/>
                <a:gd name="T53" fmla="*/ 183 h 186"/>
                <a:gd name="T54" fmla="*/ 169 w 195"/>
                <a:gd name="T55" fmla="*/ 186 h 186"/>
                <a:gd name="T56" fmla="*/ 167 w 195"/>
                <a:gd name="T57" fmla="*/ 179 h 186"/>
                <a:gd name="T58" fmla="*/ 167 w 195"/>
                <a:gd name="T59" fmla="*/ 167 h 186"/>
                <a:gd name="T60" fmla="*/ 178 w 195"/>
                <a:gd name="T61" fmla="*/ 153 h 186"/>
                <a:gd name="T62" fmla="*/ 188 w 195"/>
                <a:gd name="T63" fmla="*/ 144 h 186"/>
                <a:gd name="T64" fmla="*/ 194 w 195"/>
                <a:gd name="T65" fmla="*/ 133 h 186"/>
                <a:gd name="T66" fmla="*/ 193 w 195"/>
                <a:gd name="T67" fmla="*/ 127 h 186"/>
                <a:gd name="T68" fmla="*/ 187 w 195"/>
                <a:gd name="T69" fmla="*/ 116 h 186"/>
                <a:gd name="T70" fmla="*/ 185 w 195"/>
                <a:gd name="T71" fmla="*/ 106 h 186"/>
                <a:gd name="T72" fmla="*/ 178 w 195"/>
                <a:gd name="T73" fmla="*/ 85 h 186"/>
                <a:gd name="T74" fmla="*/ 192 w 195"/>
                <a:gd name="T75" fmla="*/ 71 h 186"/>
                <a:gd name="T76" fmla="*/ 190 w 195"/>
                <a:gd name="T77" fmla="*/ 52 h 186"/>
                <a:gd name="T78" fmla="*/ 183 w 195"/>
                <a:gd name="T79" fmla="*/ 31 h 186"/>
                <a:gd name="T80" fmla="*/ 175 w 195"/>
                <a:gd name="T81" fmla="*/ 19 h 186"/>
                <a:gd name="T82" fmla="*/ 168 w 195"/>
                <a:gd name="T83" fmla="*/ 16 h 186"/>
                <a:gd name="T84" fmla="*/ 139 w 195"/>
                <a:gd name="T85" fmla="*/ 16 h 186"/>
                <a:gd name="T86" fmla="*/ 108 w 195"/>
                <a:gd name="T87" fmla="*/ 13 h 186"/>
                <a:gd name="T88" fmla="*/ 90 w 195"/>
                <a:gd name="T89" fmla="*/ 15 h 186"/>
                <a:gd name="T90" fmla="*/ 84 w 195"/>
                <a:gd name="T91" fmla="*/ 2 h 186"/>
                <a:gd name="T92" fmla="*/ 92 w 195"/>
                <a:gd name="T93" fmla="*/ 8 h 186"/>
                <a:gd name="T94" fmla="*/ 80 w 195"/>
                <a:gd name="T95" fmla="*/ 0 h 186"/>
                <a:gd name="T96" fmla="*/ 55 w 195"/>
                <a:gd name="T97" fmla="*/ 8 h 186"/>
                <a:gd name="T98" fmla="*/ 39 w 195"/>
                <a:gd name="T99" fmla="*/ 20 h 186"/>
                <a:gd name="T100" fmla="*/ 22 w 195"/>
                <a:gd name="T101" fmla="*/ 25 h 186"/>
                <a:gd name="T102" fmla="*/ 7 w 195"/>
                <a:gd name="T103" fmla="*/ 30 h 186"/>
                <a:gd name="T104" fmla="*/ 9 w 195"/>
                <a:gd name="T105" fmla="*/ 39 h 186"/>
                <a:gd name="T106" fmla="*/ 8 w 195"/>
                <a:gd name="T107" fmla="*/ 39 h 186"/>
                <a:gd name="T108" fmla="*/ 5 w 195"/>
                <a:gd name="T109" fmla="*/ 45 h 186"/>
                <a:gd name="T110" fmla="*/ 4 w 195"/>
                <a:gd name="T111" fmla="*/ 60 h 186"/>
                <a:gd name="T112" fmla="*/ 9 w 195"/>
                <a:gd name="T113" fmla="*/ 74 h 186"/>
                <a:gd name="T114" fmla="*/ 11 w 195"/>
                <a:gd name="T115" fmla="*/ 85 h 186"/>
                <a:gd name="T116" fmla="*/ 12 w 195"/>
                <a:gd name="T117" fmla="*/ 93 h 186"/>
                <a:gd name="T118" fmla="*/ 11 w 195"/>
                <a:gd name="T119" fmla="*/ 98 h 186"/>
                <a:gd name="T120" fmla="*/ 14 w 195"/>
                <a:gd name="T121" fmla="*/ 110 h 186"/>
                <a:gd name="T122" fmla="*/ 16 w 195"/>
                <a:gd name="T123" fmla="*/ 123 h 186"/>
                <a:gd name="T124" fmla="*/ 17 w 195"/>
                <a:gd name="T125" fmla="*/ 12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5" h="186">
                  <a:moveTo>
                    <a:pt x="5" y="34"/>
                  </a:moveTo>
                  <a:cubicBezTo>
                    <a:pt x="3" y="35"/>
                    <a:pt x="3" y="33"/>
                    <a:pt x="2" y="3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4" y="30"/>
                    <a:pt x="5" y="31"/>
                  </a:cubicBezTo>
                  <a:cubicBezTo>
                    <a:pt x="6" y="32"/>
                    <a:pt x="5" y="33"/>
                    <a:pt x="5" y="34"/>
                  </a:cubicBezTo>
                  <a:close/>
                  <a:moveTo>
                    <a:pt x="17" y="127"/>
                  </a:moveTo>
                  <a:cubicBezTo>
                    <a:pt x="17" y="125"/>
                    <a:pt x="19" y="123"/>
                    <a:pt x="21" y="125"/>
                  </a:cubicBezTo>
                  <a:cubicBezTo>
                    <a:pt x="22" y="127"/>
                    <a:pt x="23" y="130"/>
                    <a:pt x="24" y="131"/>
                  </a:cubicBezTo>
                  <a:cubicBezTo>
                    <a:pt x="26" y="132"/>
                    <a:pt x="29" y="132"/>
                    <a:pt x="31" y="133"/>
                  </a:cubicBezTo>
                  <a:cubicBezTo>
                    <a:pt x="32" y="133"/>
                    <a:pt x="33" y="133"/>
                    <a:pt x="33" y="133"/>
                  </a:cubicBezTo>
                  <a:cubicBezTo>
                    <a:pt x="34" y="134"/>
                    <a:pt x="35" y="135"/>
                    <a:pt x="36" y="136"/>
                  </a:cubicBezTo>
                  <a:cubicBezTo>
                    <a:pt x="38" y="137"/>
                    <a:pt x="40" y="136"/>
                    <a:pt x="41" y="135"/>
                  </a:cubicBezTo>
                  <a:cubicBezTo>
                    <a:pt x="43" y="135"/>
                    <a:pt x="46" y="137"/>
                    <a:pt x="44" y="139"/>
                  </a:cubicBezTo>
                  <a:cubicBezTo>
                    <a:pt x="43" y="141"/>
                    <a:pt x="41" y="140"/>
                    <a:pt x="40" y="142"/>
                  </a:cubicBezTo>
                  <a:cubicBezTo>
                    <a:pt x="39" y="144"/>
                    <a:pt x="42" y="144"/>
                    <a:pt x="43" y="144"/>
                  </a:cubicBezTo>
                  <a:cubicBezTo>
                    <a:pt x="44" y="145"/>
                    <a:pt x="46" y="147"/>
                    <a:pt x="46" y="148"/>
                  </a:cubicBezTo>
                  <a:cubicBezTo>
                    <a:pt x="47" y="149"/>
                    <a:pt x="46" y="151"/>
                    <a:pt x="48" y="152"/>
                  </a:cubicBezTo>
                  <a:cubicBezTo>
                    <a:pt x="49" y="152"/>
                    <a:pt x="53" y="150"/>
                    <a:pt x="54" y="149"/>
                  </a:cubicBezTo>
                  <a:cubicBezTo>
                    <a:pt x="56" y="148"/>
                    <a:pt x="55" y="148"/>
                    <a:pt x="54" y="146"/>
                  </a:cubicBezTo>
                  <a:cubicBezTo>
                    <a:pt x="54" y="145"/>
                    <a:pt x="53" y="143"/>
                    <a:pt x="54" y="142"/>
                  </a:cubicBezTo>
                  <a:cubicBezTo>
                    <a:pt x="55" y="142"/>
                    <a:pt x="59" y="144"/>
                    <a:pt x="60" y="145"/>
                  </a:cubicBezTo>
                  <a:cubicBezTo>
                    <a:pt x="61" y="145"/>
                    <a:pt x="62" y="147"/>
                    <a:pt x="64" y="147"/>
                  </a:cubicBezTo>
                  <a:cubicBezTo>
                    <a:pt x="66" y="148"/>
                    <a:pt x="68" y="145"/>
                    <a:pt x="71" y="146"/>
                  </a:cubicBezTo>
                  <a:cubicBezTo>
                    <a:pt x="71" y="149"/>
                    <a:pt x="67" y="150"/>
                    <a:pt x="68" y="151"/>
                  </a:cubicBezTo>
                  <a:cubicBezTo>
                    <a:pt x="68" y="152"/>
                    <a:pt x="70" y="153"/>
                    <a:pt x="70" y="153"/>
                  </a:cubicBezTo>
                  <a:cubicBezTo>
                    <a:pt x="71" y="154"/>
                    <a:pt x="73" y="155"/>
                    <a:pt x="73" y="156"/>
                  </a:cubicBezTo>
                  <a:cubicBezTo>
                    <a:pt x="75" y="156"/>
                    <a:pt x="75" y="154"/>
                    <a:pt x="77" y="154"/>
                  </a:cubicBezTo>
                  <a:cubicBezTo>
                    <a:pt x="79" y="155"/>
                    <a:pt x="81" y="157"/>
                    <a:pt x="83" y="157"/>
                  </a:cubicBezTo>
                  <a:cubicBezTo>
                    <a:pt x="86" y="158"/>
                    <a:pt x="86" y="159"/>
                    <a:pt x="87" y="161"/>
                  </a:cubicBezTo>
                  <a:cubicBezTo>
                    <a:pt x="87" y="164"/>
                    <a:pt x="88" y="164"/>
                    <a:pt x="90" y="166"/>
                  </a:cubicBezTo>
                  <a:cubicBezTo>
                    <a:pt x="92" y="168"/>
                    <a:pt x="92" y="170"/>
                    <a:pt x="93" y="172"/>
                  </a:cubicBezTo>
                  <a:cubicBezTo>
                    <a:pt x="93" y="174"/>
                    <a:pt x="96" y="175"/>
                    <a:pt x="97" y="174"/>
                  </a:cubicBezTo>
                  <a:cubicBezTo>
                    <a:pt x="98" y="173"/>
                    <a:pt x="98" y="171"/>
                    <a:pt x="99" y="170"/>
                  </a:cubicBezTo>
                  <a:cubicBezTo>
                    <a:pt x="100" y="169"/>
                    <a:pt x="101" y="170"/>
                    <a:pt x="102" y="169"/>
                  </a:cubicBezTo>
                  <a:cubicBezTo>
                    <a:pt x="103" y="169"/>
                    <a:pt x="103" y="168"/>
                    <a:pt x="104" y="167"/>
                  </a:cubicBezTo>
                  <a:cubicBezTo>
                    <a:pt x="105" y="168"/>
                    <a:pt x="104" y="170"/>
                    <a:pt x="105" y="171"/>
                  </a:cubicBezTo>
                  <a:cubicBezTo>
                    <a:pt x="105" y="172"/>
                    <a:pt x="107" y="173"/>
                    <a:pt x="108" y="173"/>
                  </a:cubicBezTo>
                  <a:cubicBezTo>
                    <a:pt x="109" y="174"/>
                    <a:pt x="110" y="174"/>
                    <a:pt x="110" y="175"/>
                  </a:cubicBezTo>
                  <a:cubicBezTo>
                    <a:pt x="111" y="176"/>
                    <a:pt x="110" y="178"/>
                    <a:pt x="111" y="180"/>
                  </a:cubicBezTo>
                  <a:cubicBezTo>
                    <a:pt x="112" y="180"/>
                    <a:pt x="112" y="179"/>
                    <a:pt x="113" y="179"/>
                  </a:cubicBezTo>
                  <a:cubicBezTo>
                    <a:pt x="114" y="179"/>
                    <a:pt x="115" y="180"/>
                    <a:pt x="116" y="179"/>
                  </a:cubicBezTo>
                  <a:cubicBezTo>
                    <a:pt x="116" y="179"/>
                    <a:pt x="116" y="178"/>
                    <a:pt x="117" y="178"/>
                  </a:cubicBezTo>
                  <a:cubicBezTo>
                    <a:pt x="118" y="177"/>
                    <a:pt x="119" y="176"/>
                    <a:pt x="120" y="175"/>
                  </a:cubicBezTo>
                  <a:cubicBezTo>
                    <a:pt x="122" y="174"/>
                    <a:pt x="122" y="173"/>
                    <a:pt x="124" y="174"/>
                  </a:cubicBezTo>
                  <a:cubicBezTo>
                    <a:pt x="125" y="174"/>
                    <a:pt x="126" y="174"/>
                    <a:pt x="127" y="174"/>
                  </a:cubicBezTo>
                  <a:cubicBezTo>
                    <a:pt x="128" y="174"/>
                    <a:pt x="129" y="174"/>
                    <a:pt x="130" y="175"/>
                  </a:cubicBezTo>
                  <a:cubicBezTo>
                    <a:pt x="131" y="175"/>
                    <a:pt x="132" y="177"/>
                    <a:pt x="134" y="176"/>
                  </a:cubicBezTo>
                  <a:cubicBezTo>
                    <a:pt x="135" y="175"/>
                    <a:pt x="135" y="174"/>
                    <a:pt x="137" y="173"/>
                  </a:cubicBezTo>
                  <a:cubicBezTo>
                    <a:pt x="138" y="172"/>
                    <a:pt x="141" y="173"/>
                    <a:pt x="142" y="173"/>
                  </a:cubicBezTo>
                  <a:cubicBezTo>
                    <a:pt x="144" y="173"/>
                    <a:pt x="145" y="173"/>
                    <a:pt x="146" y="173"/>
                  </a:cubicBezTo>
                  <a:cubicBezTo>
                    <a:pt x="147" y="174"/>
                    <a:pt x="147" y="175"/>
                    <a:pt x="148" y="175"/>
                  </a:cubicBezTo>
                  <a:cubicBezTo>
                    <a:pt x="150" y="175"/>
                    <a:pt x="150" y="174"/>
                    <a:pt x="151" y="174"/>
                  </a:cubicBezTo>
                  <a:cubicBezTo>
                    <a:pt x="153" y="175"/>
                    <a:pt x="154" y="178"/>
                    <a:pt x="155" y="179"/>
                  </a:cubicBezTo>
                  <a:cubicBezTo>
                    <a:pt x="157" y="181"/>
                    <a:pt x="160" y="182"/>
                    <a:pt x="162" y="183"/>
                  </a:cubicBezTo>
                  <a:cubicBezTo>
                    <a:pt x="163" y="183"/>
                    <a:pt x="165" y="183"/>
                    <a:pt x="166" y="184"/>
                  </a:cubicBezTo>
                  <a:cubicBezTo>
                    <a:pt x="167" y="184"/>
                    <a:pt x="168" y="185"/>
                    <a:pt x="169" y="186"/>
                  </a:cubicBezTo>
                  <a:cubicBezTo>
                    <a:pt x="170" y="186"/>
                    <a:pt x="171" y="185"/>
                    <a:pt x="170" y="183"/>
                  </a:cubicBezTo>
                  <a:cubicBezTo>
                    <a:pt x="169" y="181"/>
                    <a:pt x="167" y="181"/>
                    <a:pt x="167" y="179"/>
                  </a:cubicBezTo>
                  <a:cubicBezTo>
                    <a:pt x="167" y="176"/>
                    <a:pt x="168" y="175"/>
                    <a:pt x="167" y="172"/>
                  </a:cubicBezTo>
                  <a:cubicBezTo>
                    <a:pt x="166" y="170"/>
                    <a:pt x="166" y="169"/>
                    <a:pt x="167" y="167"/>
                  </a:cubicBezTo>
                  <a:cubicBezTo>
                    <a:pt x="169" y="164"/>
                    <a:pt x="171" y="162"/>
                    <a:pt x="173" y="159"/>
                  </a:cubicBezTo>
                  <a:cubicBezTo>
                    <a:pt x="175" y="157"/>
                    <a:pt x="176" y="155"/>
                    <a:pt x="178" y="153"/>
                  </a:cubicBezTo>
                  <a:cubicBezTo>
                    <a:pt x="181" y="151"/>
                    <a:pt x="183" y="149"/>
                    <a:pt x="185" y="147"/>
                  </a:cubicBezTo>
                  <a:cubicBezTo>
                    <a:pt x="186" y="146"/>
                    <a:pt x="187" y="145"/>
                    <a:pt x="188" y="144"/>
                  </a:cubicBezTo>
                  <a:cubicBezTo>
                    <a:pt x="190" y="144"/>
                    <a:pt x="192" y="144"/>
                    <a:pt x="193" y="143"/>
                  </a:cubicBezTo>
                  <a:cubicBezTo>
                    <a:pt x="193" y="139"/>
                    <a:pt x="195" y="137"/>
                    <a:pt x="194" y="133"/>
                  </a:cubicBezTo>
                  <a:cubicBezTo>
                    <a:pt x="192" y="132"/>
                    <a:pt x="193" y="130"/>
                    <a:pt x="195" y="130"/>
                  </a:cubicBezTo>
                  <a:cubicBezTo>
                    <a:pt x="195" y="128"/>
                    <a:pt x="194" y="128"/>
                    <a:pt x="193" y="127"/>
                  </a:cubicBezTo>
                  <a:cubicBezTo>
                    <a:pt x="192" y="126"/>
                    <a:pt x="191" y="124"/>
                    <a:pt x="191" y="123"/>
                  </a:cubicBezTo>
                  <a:cubicBezTo>
                    <a:pt x="190" y="121"/>
                    <a:pt x="188" y="118"/>
                    <a:pt x="187" y="116"/>
                  </a:cubicBezTo>
                  <a:cubicBezTo>
                    <a:pt x="185" y="115"/>
                    <a:pt x="186" y="114"/>
                    <a:pt x="187" y="113"/>
                  </a:cubicBezTo>
                  <a:cubicBezTo>
                    <a:pt x="187" y="110"/>
                    <a:pt x="185" y="109"/>
                    <a:pt x="185" y="106"/>
                  </a:cubicBezTo>
                  <a:cubicBezTo>
                    <a:pt x="183" y="102"/>
                    <a:pt x="188" y="97"/>
                    <a:pt x="186" y="92"/>
                  </a:cubicBezTo>
                  <a:cubicBezTo>
                    <a:pt x="185" y="89"/>
                    <a:pt x="180" y="88"/>
                    <a:pt x="178" y="85"/>
                  </a:cubicBezTo>
                  <a:cubicBezTo>
                    <a:pt x="175" y="81"/>
                    <a:pt x="182" y="77"/>
                    <a:pt x="185" y="76"/>
                  </a:cubicBezTo>
                  <a:cubicBezTo>
                    <a:pt x="187" y="74"/>
                    <a:pt x="191" y="74"/>
                    <a:pt x="192" y="71"/>
                  </a:cubicBezTo>
                  <a:cubicBezTo>
                    <a:pt x="193" y="67"/>
                    <a:pt x="191" y="63"/>
                    <a:pt x="191" y="59"/>
                  </a:cubicBezTo>
                  <a:cubicBezTo>
                    <a:pt x="190" y="57"/>
                    <a:pt x="190" y="54"/>
                    <a:pt x="190" y="52"/>
                  </a:cubicBezTo>
                  <a:cubicBezTo>
                    <a:pt x="189" y="50"/>
                    <a:pt x="188" y="47"/>
                    <a:pt x="186" y="45"/>
                  </a:cubicBezTo>
                  <a:cubicBezTo>
                    <a:pt x="185" y="41"/>
                    <a:pt x="183" y="36"/>
                    <a:pt x="183" y="31"/>
                  </a:cubicBezTo>
                  <a:cubicBezTo>
                    <a:pt x="183" y="26"/>
                    <a:pt x="183" y="23"/>
                    <a:pt x="178" y="20"/>
                  </a:cubicBezTo>
                  <a:cubicBezTo>
                    <a:pt x="177" y="19"/>
                    <a:pt x="176" y="19"/>
                    <a:pt x="175" y="19"/>
                  </a:cubicBezTo>
                  <a:cubicBezTo>
                    <a:pt x="174" y="18"/>
                    <a:pt x="174" y="17"/>
                    <a:pt x="173" y="17"/>
                  </a:cubicBezTo>
                  <a:cubicBezTo>
                    <a:pt x="171" y="16"/>
                    <a:pt x="170" y="17"/>
                    <a:pt x="168" y="16"/>
                  </a:cubicBezTo>
                  <a:cubicBezTo>
                    <a:pt x="164" y="17"/>
                    <a:pt x="159" y="16"/>
                    <a:pt x="155" y="16"/>
                  </a:cubicBezTo>
                  <a:cubicBezTo>
                    <a:pt x="149" y="16"/>
                    <a:pt x="144" y="16"/>
                    <a:pt x="139" y="16"/>
                  </a:cubicBezTo>
                  <a:cubicBezTo>
                    <a:pt x="134" y="16"/>
                    <a:pt x="129" y="14"/>
                    <a:pt x="124" y="14"/>
                  </a:cubicBezTo>
                  <a:cubicBezTo>
                    <a:pt x="119" y="14"/>
                    <a:pt x="113" y="14"/>
                    <a:pt x="108" y="13"/>
                  </a:cubicBezTo>
                  <a:cubicBezTo>
                    <a:pt x="104" y="16"/>
                    <a:pt x="100" y="16"/>
                    <a:pt x="96" y="16"/>
                  </a:cubicBezTo>
                  <a:cubicBezTo>
                    <a:pt x="93" y="16"/>
                    <a:pt x="92" y="16"/>
                    <a:pt x="90" y="15"/>
                  </a:cubicBezTo>
                  <a:cubicBezTo>
                    <a:pt x="87" y="14"/>
                    <a:pt x="87" y="14"/>
                    <a:pt x="87" y="11"/>
                  </a:cubicBezTo>
                  <a:cubicBezTo>
                    <a:pt x="86" y="10"/>
                    <a:pt x="83" y="3"/>
                    <a:pt x="84" y="2"/>
                  </a:cubicBezTo>
                  <a:cubicBezTo>
                    <a:pt x="86" y="2"/>
                    <a:pt x="88" y="4"/>
                    <a:pt x="89" y="5"/>
                  </a:cubicBezTo>
                  <a:cubicBezTo>
                    <a:pt x="90" y="6"/>
                    <a:pt x="91" y="8"/>
                    <a:pt x="92" y="8"/>
                  </a:cubicBezTo>
                  <a:cubicBezTo>
                    <a:pt x="92" y="5"/>
                    <a:pt x="89" y="4"/>
                    <a:pt x="88" y="2"/>
                  </a:cubicBezTo>
                  <a:cubicBezTo>
                    <a:pt x="85" y="0"/>
                    <a:pt x="83" y="0"/>
                    <a:pt x="80" y="0"/>
                  </a:cubicBezTo>
                  <a:cubicBezTo>
                    <a:pt x="74" y="0"/>
                    <a:pt x="69" y="2"/>
                    <a:pt x="63" y="4"/>
                  </a:cubicBezTo>
                  <a:cubicBezTo>
                    <a:pt x="61" y="5"/>
                    <a:pt x="58" y="7"/>
                    <a:pt x="55" y="8"/>
                  </a:cubicBezTo>
                  <a:cubicBezTo>
                    <a:pt x="53" y="9"/>
                    <a:pt x="49" y="9"/>
                    <a:pt x="47" y="11"/>
                  </a:cubicBezTo>
                  <a:cubicBezTo>
                    <a:pt x="44" y="13"/>
                    <a:pt x="43" y="19"/>
                    <a:pt x="39" y="20"/>
                  </a:cubicBezTo>
                  <a:cubicBezTo>
                    <a:pt x="36" y="20"/>
                    <a:pt x="33" y="20"/>
                    <a:pt x="31" y="22"/>
                  </a:cubicBezTo>
                  <a:cubicBezTo>
                    <a:pt x="28" y="23"/>
                    <a:pt x="25" y="24"/>
                    <a:pt x="22" y="25"/>
                  </a:cubicBezTo>
                  <a:cubicBezTo>
                    <a:pt x="19" y="25"/>
                    <a:pt x="17" y="26"/>
                    <a:pt x="14" y="28"/>
                  </a:cubicBezTo>
                  <a:cubicBezTo>
                    <a:pt x="12" y="28"/>
                    <a:pt x="8" y="29"/>
                    <a:pt x="7" y="30"/>
                  </a:cubicBezTo>
                  <a:cubicBezTo>
                    <a:pt x="5" y="33"/>
                    <a:pt x="9" y="33"/>
                    <a:pt x="10" y="34"/>
                  </a:cubicBezTo>
                  <a:cubicBezTo>
                    <a:pt x="11" y="36"/>
                    <a:pt x="9" y="37"/>
                    <a:pt x="9" y="39"/>
                  </a:cubicBezTo>
                  <a:cubicBezTo>
                    <a:pt x="9" y="39"/>
                    <a:pt x="11" y="41"/>
                    <a:pt x="10" y="41"/>
                  </a:cubicBezTo>
                  <a:cubicBezTo>
                    <a:pt x="9" y="41"/>
                    <a:pt x="8" y="40"/>
                    <a:pt x="8" y="39"/>
                  </a:cubicBezTo>
                  <a:cubicBezTo>
                    <a:pt x="7" y="39"/>
                    <a:pt x="3" y="37"/>
                    <a:pt x="2" y="37"/>
                  </a:cubicBezTo>
                  <a:cubicBezTo>
                    <a:pt x="3" y="40"/>
                    <a:pt x="3" y="43"/>
                    <a:pt x="5" y="45"/>
                  </a:cubicBezTo>
                  <a:cubicBezTo>
                    <a:pt x="6" y="48"/>
                    <a:pt x="6" y="51"/>
                    <a:pt x="6" y="54"/>
                  </a:cubicBezTo>
                  <a:cubicBezTo>
                    <a:pt x="6" y="56"/>
                    <a:pt x="5" y="58"/>
                    <a:pt x="4" y="60"/>
                  </a:cubicBezTo>
                  <a:cubicBezTo>
                    <a:pt x="2" y="62"/>
                    <a:pt x="0" y="64"/>
                    <a:pt x="0" y="67"/>
                  </a:cubicBezTo>
                  <a:cubicBezTo>
                    <a:pt x="3" y="69"/>
                    <a:pt x="7" y="71"/>
                    <a:pt x="9" y="74"/>
                  </a:cubicBezTo>
                  <a:cubicBezTo>
                    <a:pt x="11" y="77"/>
                    <a:pt x="8" y="79"/>
                    <a:pt x="9" y="82"/>
                  </a:cubicBezTo>
                  <a:cubicBezTo>
                    <a:pt x="9" y="83"/>
                    <a:pt x="10" y="84"/>
                    <a:pt x="11" y="85"/>
                  </a:cubicBezTo>
                  <a:cubicBezTo>
                    <a:pt x="11" y="87"/>
                    <a:pt x="11" y="88"/>
                    <a:pt x="11" y="90"/>
                  </a:cubicBezTo>
                  <a:cubicBezTo>
                    <a:pt x="12" y="91"/>
                    <a:pt x="13" y="91"/>
                    <a:pt x="12" y="93"/>
                  </a:cubicBezTo>
                  <a:cubicBezTo>
                    <a:pt x="12" y="94"/>
                    <a:pt x="11" y="94"/>
                    <a:pt x="11" y="95"/>
                  </a:cubicBezTo>
                  <a:cubicBezTo>
                    <a:pt x="11" y="96"/>
                    <a:pt x="11" y="97"/>
                    <a:pt x="11" y="98"/>
                  </a:cubicBezTo>
                  <a:cubicBezTo>
                    <a:pt x="8" y="98"/>
                    <a:pt x="10" y="102"/>
                    <a:pt x="11" y="104"/>
                  </a:cubicBezTo>
                  <a:cubicBezTo>
                    <a:pt x="12" y="106"/>
                    <a:pt x="12" y="108"/>
                    <a:pt x="14" y="110"/>
                  </a:cubicBezTo>
                  <a:cubicBezTo>
                    <a:pt x="16" y="112"/>
                    <a:pt x="18" y="115"/>
                    <a:pt x="17" y="118"/>
                  </a:cubicBezTo>
                  <a:cubicBezTo>
                    <a:pt x="17" y="120"/>
                    <a:pt x="16" y="121"/>
                    <a:pt x="16" y="123"/>
                  </a:cubicBezTo>
                  <a:cubicBezTo>
                    <a:pt x="16" y="125"/>
                    <a:pt x="15" y="127"/>
                    <a:pt x="14" y="129"/>
                  </a:cubicBezTo>
                  <a:cubicBezTo>
                    <a:pt x="15" y="129"/>
                    <a:pt x="16" y="129"/>
                    <a:pt x="17" y="12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7" name="Freeform 31"/>
            <p:cNvSpPr>
              <a:spLocks/>
            </p:cNvSpPr>
            <p:nvPr/>
          </p:nvSpPr>
          <p:spPr bwMode="auto">
            <a:xfrm>
              <a:off x="10421938" y="4773613"/>
              <a:ext cx="254000" cy="327025"/>
            </a:xfrm>
            <a:custGeom>
              <a:avLst/>
              <a:gdLst>
                <a:gd name="T0" fmla="*/ 35 w 67"/>
                <a:gd name="T1" fmla="*/ 82 h 86"/>
                <a:gd name="T2" fmla="*/ 40 w 67"/>
                <a:gd name="T3" fmla="*/ 73 h 86"/>
                <a:gd name="T4" fmla="*/ 44 w 67"/>
                <a:gd name="T5" fmla="*/ 70 h 86"/>
                <a:gd name="T6" fmla="*/ 44 w 67"/>
                <a:gd name="T7" fmla="*/ 65 h 86"/>
                <a:gd name="T8" fmla="*/ 48 w 67"/>
                <a:gd name="T9" fmla="*/ 57 h 86"/>
                <a:gd name="T10" fmla="*/ 51 w 67"/>
                <a:gd name="T11" fmla="*/ 59 h 86"/>
                <a:gd name="T12" fmla="*/ 57 w 67"/>
                <a:gd name="T13" fmla="*/ 61 h 86"/>
                <a:gd name="T14" fmla="*/ 61 w 67"/>
                <a:gd name="T15" fmla="*/ 61 h 86"/>
                <a:gd name="T16" fmla="*/ 63 w 67"/>
                <a:gd name="T17" fmla="*/ 57 h 86"/>
                <a:gd name="T18" fmla="*/ 60 w 67"/>
                <a:gd name="T19" fmla="*/ 47 h 86"/>
                <a:gd name="T20" fmla="*/ 56 w 67"/>
                <a:gd name="T21" fmla="*/ 42 h 86"/>
                <a:gd name="T22" fmla="*/ 55 w 67"/>
                <a:gd name="T23" fmla="*/ 38 h 86"/>
                <a:gd name="T24" fmla="*/ 54 w 67"/>
                <a:gd name="T25" fmla="*/ 34 h 86"/>
                <a:gd name="T26" fmla="*/ 49 w 67"/>
                <a:gd name="T27" fmla="*/ 30 h 86"/>
                <a:gd name="T28" fmla="*/ 49 w 67"/>
                <a:gd name="T29" fmla="*/ 23 h 86"/>
                <a:gd name="T30" fmla="*/ 49 w 67"/>
                <a:gd name="T31" fmla="*/ 20 h 86"/>
                <a:gd name="T32" fmla="*/ 46 w 67"/>
                <a:gd name="T33" fmla="*/ 16 h 86"/>
                <a:gd name="T34" fmla="*/ 41 w 67"/>
                <a:gd name="T35" fmla="*/ 11 h 86"/>
                <a:gd name="T36" fmla="*/ 35 w 67"/>
                <a:gd name="T37" fmla="*/ 10 h 86"/>
                <a:gd name="T38" fmla="*/ 32 w 67"/>
                <a:gd name="T39" fmla="*/ 10 h 86"/>
                <a:gd name="T40" fmla="*/ 29 w 67"/>
                <a:gd name="T41" fmla="*/ 7 h 86"/>
                <a:gd name="T42" fmla="*/ 28 w 67"/>
                <a:gd name="T43" fmla="*/ 7 h 86"/>
                <a:gd name="T44" fmla="*/ 24 w 67"/>
                <a:gd name="T45" fmla="*/ 4 h 86"/>
                <a:gd name="T46" fmla="*/ 19 w 67"/>
                <a:gd name="T47" fmla="*/ 1 h 86"/>
                <a:gd name="T48" fmla="*/ 14 w 67"/>
                <a:gd name="T49" fmla="*/ 1 h 86"/>
                <a:gd name="T50" fmla="*/ 11 w 67"/>
                <a:gd name="T51" fmla="*/ 3 h 86"/>
                <a:gd name="T52" fmla="*/ 6 w 67"/>
                <a:gd name="T53" fmla="*/ 3 h 86"/>
                <a:gd name="T54" fmla="*/ 0 w 67"/>
                <a:gd name="T55" fmla="*/ 5 h 86"/>
                <a:gd name="T56" fmla="*/ 10 w 67"/>
                <a:gd name="T57" fmla="*/ 20 h 86"/>
                <a:gd name="T58" fmla="*/ 16 w 67"/>
                <a:gd name="T59" fmla="*/ 29 h 86"/>
                <a:gd name="T60" fmla="*/ 22 w 67"/>
                <a:gd name="T61" fmla="*/ 38 h 86"/>
                <a:gd name="T62" fmla="*/ 30 w 67"/>
                <a:gd name="T63" fmla="*/ 55 h 86"/>
                <a:gd name="T64" fmla="*/ 28 w 67"/>
                <a:gd name="T65" fmla="*/ 65 h 86"/>
                <a:gd name="T66" fmla="*/ 28 w 67"/>
                <a:gd name="T67" fmla="*/ 81 h 86"/>
                <a:gd name="T68" fmla="*/ 35 w 67"/>
                <a:gd name="T69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86">
                  <a:moveTo>
                    <a:pt x="35" y="85"/>
                  </a:moveTo>
                  <a:cubicBezTo>
                    <a:pt x="36" y="83"/>
                    <a:pt x="36" y="83"/>
                    <a:pt x="35" y="82"/>
                  </a:cubicBezTo>
                  <a:cubicBezTo>
                    <a:pt x="36" y="81"/>
                    <a:pt x="37" y="79"/>
                    <a:pt x="39" y="77"/>
                  </a:cubicBezTo>
                  <a:cubicBezTo>
                    <a:pt x="40" y="76"/>
                    <a:pt x="39" y="74"/>
                    <a:pt x="40" y="73"/>
                  </a:cubicBezTo>
                  <a:cubicBezTo>
                    <a:pt x="41" y="72"/>
                    <a:pt x="42" y="73"/>
                    <a:pt x="43" y="72"/>
                  </a:cubicBezTo>
                  <a:cubicBezTo>
                    <a:pt x="44" y="72"/>
                    <a:pt x="43" y="72"/>
                    <a:pt x="44" y="70"/>
                  </a:cubicBezTo>
                  <a:cubicBezTo>
                    <a:pt x="44" y="70"/>
                    <a:pt x="45" y="68"/>
                    <a:pt x="45" y="67"/>
                  </a:cubicBezTo>
                  <a:cubicBezTo>
                    <a:pt x="45" y="66"/>
                    <a:pt x="44" y="66"/>
                    <a:pt x="44" y="65"/>
                  </a:cubicBezTo>
                  <a:cubicBezTo>
                    <a:pt x="43" y="64"/>
                    <a:pt x="43" y="61"/>
                    <a:pt x="43" y="60"/>
                  </a:cubicBezTo>
                  <a:cubicBezTo>
                    <a:pt x="44" y="59"/>
                    <a:pt x="47" y="56"/>
                    <a:pt x="48" y="57"/>
                  </a:cubicBezTo>
                  <a:cubicBezTo>
                    <a:pt x="50" y="57"/>
                    <a:pt x="48" y="59"/>
                    <a:pt x="49" y="61"/>
                  </a:cubicBezTo>
                  <a:cubicBezTo>
                    <a:pt x="50" y="62"/>
                    <a:pt x="51" y="60"/>
                    <a:pt x="51" y="59"/>
                  </a:cubicBezTo>
                  <a:cubicBezTo>
                    <a:pt x="51" y="61"/>
                    <a:pt x="54" y="59"/>
                    <a:pt x="54" y="58"/>
                  </a:cubicBezTo>
                  <a:cubicBezTo>
                    <a:pt x="54" y="59"/>
                    <a:pt x="56" y="61"/>
                    <a:pt x="57" y="61"/>
                  </a:cubicBezTo>
                  <a:cubicBezTo>
                    <a:pt x="58" y="61"/>
                    <a:pt x="59" y="59"/>
                    <a:pt x="59" y="58"/>
                  </a:cubicBezTo>
                  <a:cubicBezTo>
                    <a:pt x="59" y="58"/>
                    <a:pt x="61" y="61"/>
                    <a:pt x="61" y="61"/>
                  </a:cubicBezTo>
                  <a:cubicBezTo>
                    <a:pt x="62" y="62"/>
                    <a:pt x="66" y="61"/>
                    <a:pt x="67" y="60"/>
                  </a:cubicBezTo>
                  <a:cubicBezTo>
                    <a:pt x="66" y="59"/>
                    <a:pt x="64" y="58"/>
                    <a:pt x="63" y="57"/>
                  </a:cubicBezTo>
                  <a:cubicBezTo>
                    <a:pt x="63" y="54"/>
                    <a:pt x="64" y="50"/>
                    <a:pt x="62" y="48"/>
                  </a:cubicBezTo>
                  <a:cubicBezTo>
                    <a:pt x="61" y="47"/>
                    <a:pt x="60" y="47"/>
                    <a:pt x="60" y="47"/>
                  </a:cubicBezTo>
                  <a:cubicBezTo>
                    <a:pt x="59" y="46"/>
                    <a:pt x="57" y="45"/>
                    <a:pt x="56" y="45"/>
                  </a:cubicBezTo>
                  <a:cubicBezTo>
                    <a:pt x="57" y="44"/>
                    <a:pt x="57" y="43"/>
                    <a:pt x="56" y="42"/>
                  </a:cubicBezTo>
                  <a:cubicBezTo>
                    <a:pt x="56" y="41"/>
                    <a:pt x="55" y="41"/>
                    <a:pt x="55" y="41"/>
                  </a:cubicBezTo>
                  <a:cubicBezTo>
                    <a:pt x="54" y="40"/>
                    <a:pt x="55" y="40"/>
                    <a:pt x="55" y="38"/>
                  </a:cubicBezTo>
                  <a:cubicBezTo>
                    <a:pt x="55" y="38"/>
                    <a:pt x="56" y="35"/>
                    <a:pt x="56" y="35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2" y="34"/>
                    <a:pt x="52" y="34"/>
                    <a:pt x="51" y="33"/>
                  </a:cubicBezTo>
                  <a:cubicBezTo>
                    <a:pt x="50" y="31"/>
                    <a:pt x="50" y="31"/>
                    <a:pt x="49" y="30"/>
                  </a:cubicBezTo>
                  <a:cubicBezTo>
                    <a:pt x="48" y="30"/>
                    <a:pt x="48" y="30"/>
                    <a:pt x="47" y="29"/>
                  </a:cubicBezTo>
                  <a:cubicBezTo>
                    <a:pt x="47" y="26"/>
                    <a:pt x="49" y="25"/>
                    <a:pt x="49" y="23"/>
                  </a:cubicBezTo>
                  <a:cubicBezTo>
                    <a:pt x="49" y="23"/>
                    <a:pt x="49" y="21"/>
                    <a:pt x="49" y="21"/>
                  </a:cubicBezTo>
                  <a:cubicBezTo>
                    <a:pt x="49" y="21"/>
                    <a:pt x="49" y="20"/>
                    <a:pt x="49" y="20"/>
                  </a:cubicBezTo>
                  <a:cubicBezTo>
                    <a:pt x="49" y="19"/>
                    <a:pt x="49" y="16"/>
                    <a:pt x="48" y="15"/>
                  </a:cubicBezTo>
                  <a:cubicBezTo>
                    <a:pt x="46" y="14"/>
                    <a:pt x="46" y="16"/>
                    <a:pt x="46" y="16"/>
                  </a:cubicBezTo>
                  <a:cubicBezTo>
                    <a:pt x="44" y="16"/>
                    <a:pt x="43" y="15"/>
                    <a:pt x="42" y="15"/>
                  </a:cubicBezTo>
                  <a:cubicBezTo>
                    <a:pt x="42" y="13"/>
                    <a:pt x="41" y="12"/>
                    <a:pt x="41" y="11"/>
                  </a:cubicBezTo>
                  <a:cubicBezTo>
                    <a:pt x="40" y="11"/>
                    <a:pt x="38" y="10"/>
                    <a:pt x="37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1"/>
                    <a:pt x="35" y="12"/>
                    <a:pt x="34" y="12"/>
                  </a:cubicBezTo>
                  <a:cubicBezTo>
                    <a:pt x="34" y="11"/>
                    <a:pt x="33" y="9"/>
                    <a:pt x="32" y="10"/>
                  </a:cubicBezTo>
                  <a:cubicBezTo>
                    <a:pt x="32" y="9"/>
                    <a:pt x="32" y="8"/>
                    <a:pt x="32" y="7"/>
                  </a:cubicBezTo>
                  <a:cubicBezTo>
                    <a:pt x="31" y="7"/>
                    <a:pt x="30" y="8"/>
                    <a:pt x="29" y="7"/>
                  </a:cubicBezTo>
                  <a:cubicBezTo>
                    <a:pt x="29" y="7"/>
                    <a:pt x="29" y="7"/>
                    <a:pt x="29" y="6"/>
                  </a:cubicBezTo>
                  <a:cubicBezTo>
                    <a:pt x="28" y="6"/>
                    <a:pt x="28" y="6"/>
                    <a:pt x="28" y="7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6" y="4"/>
                    <a:pt x="25" y="5"/>
                    <a:pt x="24" y="4"/>
                  </a:cubicBezTo>
                  <a:cubicBezTo>
                    <a:pt x="23" y="4"/>
                    <a:pt x="23" y="2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1"/>
                    <a:pt x="17" y="0"/>
                    <a:pt x="17" y="0"/>
                  </a:cubicBezTo>
                  <a:cubicBezTo>
                    <a:pt x="16" y="0"/>
                    <a:pt x="16" y="1"/>
                    <a:pt x="14" y="1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2" y="2"/>
                    <a:pt x="11" y="2"/>
                    <a:pt x="11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4" y="4"/>
                    <a:pt x="5" y="3"/>
                    <a:pt x="4" y="3"/>
                  </a:cubicBezTo>
                  <a:cubicBezTo>
                    <a:pt x="2" y="3"/>
                    <a:pt x="1" y="3"/>
                    <a:pt x="0" y="5"/>
                  </a:cubicBezTo>
                  <a:cubicBezTo>
                    <a:pt x="4" y="7"/>
                    <a:pt x="7" y="11"/>
                    <a:pt x="8" y="14"/>
                  </a:cubicBezTo>
                  <a:cubicBezTo>
                    <a:pt x="9" y="16"/>
                    <a:pt x="10" y="18"/>
                    <a:pt x="10" y="20"/>
                  </a:cubicBezTo>
                  <a:cubicBezTo>
                    <a:pt x="11" y="22"/>
                    <a:pt x="12" y="24"/>
                    <a:pt x="13" y="25"/>
                  </a:cubicBezTo>
                  <a:cubicBezTo>
                    <a:pt x="14" y="27"/>
                    <a:pt x="15" y="28"/>
                    <a:pt x="16" y="29"/>
                  </a:cubicBezTo>
                  <a:cubicBezTo>
                    <a:pt x="17" y="30"/>
                    <a:pt x="17" y="32"/>
                    <a:pt x="18" y="33"/>
                  </a:cubicBezTo>
                  <a:cubicBezTo>
                    <a:pt x="19" y="35"/>
                    <a:pt x="21" y="36"/>
                    <a:pt x="22" y="38"/>
                  </a:cubicBezTo>
                  <a:cubicBezTo>
                    <a:pt x="23" y="40"/>
                    <a:pt x="24" y="41"/>
                    <a:pt x="26" y="43"/>
                  </a:cubicBezTo>
                  <a:cubicBezTo>
                    <a:pt x="28" y="45"/>
                    <a:pt x="30" y="51"/>
                    <a:pt x="30" y="55"/>
                  </a:cubicBezTo>
                  <a:cubicBezTo>
                    <a:pt x="30" y="57"/>
                    <a:pt x="30" y="59"/>
                    <a:pt x="30" y="61"/>
                  </a:cubicBezTo>
                  <a:cubicBezTo>
                    <a:pt x="29" y="62"/>
                    <a:pt x="28" y="63"/>
                    <a:pt x="28" y="65"/>
                  </a:cubicBezTo>
                  <a:cubicBezTo>
                    <a:pt x="27" y="69"/>
                    <a:pt x="27" y="72"/>
                    <a:pt x="28" y="76"/>
                  </a:cubicBezTo>
                  <a:cubicBezTo>
                    <a:pt x="28" y="78"/>
                    <a:pt x="29" y="79"/>
                    <a:pt x="28" y="81"/>
                  </a:cubicBezTo>
                  <a:cubicBezTo>
                    <a:pt x="27" y="84"/>
                    <a:pt x="27" y="84"/>
                    <a:pt x="29" y="86"/>
                  </a:cubicBezTo>
                  <a:cubicBezTo>
                    <a:pt x="31" y="85"/>
                    <a:pt x="33" y="85"/>
                    <a:pt x="35" y="85"/>
                  </a:cubicBezTo>
                  <a:cubicBezTo>
                    <a:pt x="35" y="85"/>
                    <a:pt x="33" y="85"/>
                    <a:pt x="35" y="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8" name="Freeform 32"/>
            <p:cNvSpPr>
              <a:spLocks/>
            </p:cNvSpPr>
            <p:nvPr/>
          </p:nvSpPr>
          <p:spPr bwMode="auto">
            <a:xfrm>
              <a:off x="9377363" y="6292850"/>
              <a:ext cx="26988" cy="15875"/>
            </a:xfrm>
            <a:custGeom>
              <a:avLst/>
              <a:gdLst>
                <a:gd name="T0" fmla="*/ 1 w 7"/>
                <a:gd name="T1" fmla="*/ 2 h 4"/>
                <a:gd name="T2" fmla="*/ 1 w 7"/>
                <a:gd name="T3" fmla="*/ 1 h 4"/>
                <a:gd name="T4" fmla="*/ 1 w 7"/>
                <a:gd name="T5" fmla="*/ 1 h 4"/>
                <a:gd name="T6" fmla="*/ 0 w 7"/>
                <a:gd name="T7" fmla="*/ 0 h 4"/>
                <a:gd name="T8" fmla="*/ 1 w 7"/>
                <a:gd name="T9" fmla="*/ 0 h 4"/>
                <a:gd name="T10" fmla="*/ 1 w 7"/>
                <a:gd name="T11" fmla="*/ 0 h 4"/>
                <a:gd name="T12" fmla="*/ 2 w 7"/>
                <a:gd name="T13" fmla="*/ 0 h 4"/>
                <a:gd name="T14" fmla="*/ 2 w 7"/>
                <a:gd name="T15" fmla="*/ 0 h 4"/>
                <a:gd name="T16" fmla="*/ 3 w 7"/>
                <a:gd name="T17" fmla="*/ 0 h 4"/>
                <a:gd name="T18" fmla="*/ 3 w 7"/>
                <a:gd name="T19" fmla="*/ 0 h 4"/>
                <a:gd name="T20" fmla="*/ 4 w 7"/>
                <a:gd name="T21" fmla="*/ 0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6 w 7"/>
                <a:gd name="T29" fmla="*/ 1 h 4"/>
                <a:gd name="T30" fmla="*/ 6 w 7"/>
                <a:gd name="T31" fmla="*/ 1 h 4"/>
                <a:gd name="T32" fmla="*/ 6 w 7"/>
                <a:gd name="T33" fmla="*/ 2 h 4"/>
                <a:gd name="T34" fmla="*/ 7 w 7"/>
                <a:gd name="T35" fmla="*/ 2 h 4"/>
                <a:gd name="T36" fmla="*/ 7 w 7"/>
                <a:gd name="T37" fmla="*/ 2 h 4"/>
                <a:gd name="T38" fmla="*/ 6 w 7"/>
                <a:gd name="T39" fmla="*/ 3 h 4"/>
                <a:gd name="T40" fmla="*/ 5 w 7"/>
                <a:gd name="T41" fmla="*/ 3 h 4"/>
                <a:gd name="T42" fmla="*/ 5 w 7"/>
                <a:gd name="T43" fmla="*/ 3 h 4"/>
                <a:gd name="T44" fmla="*/ 5 w 7"/>
                <a:gd name="T45" fmla="*/ 3 h 4"/>
                <a:gd name="T46" fmla="*/ 4 w 7"/>
                <a:gd name="T47" fmla="*/ 3 h 4"/>
                <a:gd name="T48" fmla="*/ 4 w 7"/>
                <a:gd name="T49" fmla="*/ 3 h 4"/>
                <a:gd name="T50" fmla="*/ 3 w 7"/>
                <a:gd name="T51" fmla="*/ 3 h 4"/>
                <a:gd name="T52" fmla="*/ 2 w 7"/>
                <a:gd name="T53" fmla="*/ 3 h 4"/>
                <a:gd name="T54" fmla="*/ 2 w 7"/>
                <a:gd name="T55" fmla="*/ 3 h 4"/>
                <a:gd name="T56" fmla="*/ 2 w 7"/>
                <a:gd name="T57" fmla="*/ 3 h 4"/>
                <a:gd name="T58" fmla="*/ 2 w 7"/>
                <a:gd name="T59" fmla="*/ 2 h 4"/>
                <a:gd name="T60" fmla="*/ 1 w 7"/>
                <a:gd name="T6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59" name="Freeform 33"/>
            <p:cNvSpPr>
              <a:spLocks/>
            </p:cNvSpPr>
            <p:nvPr/>
          </p:nvSpPr>
          <p:spPr bwMode="auto">
            <a:xfrm>
              <a:off x="9401175" y="6305550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1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0" name="Freeform 34"/>
            <p:cNvSpPr>
              <a:spLocks/>
            </p:cNvSpPr>
            <p:nvPr/>
          </p:nvSpPr>
          <p:spPr bwMode="auto">
            <a:xfrm>
              <a:off x="9401175" y="6308725"/>
              <a:ext cx="41275" cy="41275"/>
            </a:xfrm>
            <a:custGeom>
              <a:avLst/>
              <a:gdLst>
                <a:gd name="T0" fmla="*/ 2 w 11"/>
                <a:gd name="T1" fmla="*/ 1 h 11"/>
                <a:gd name="T2" fmla="*/ 2 w 11"/>
                <a:gd name="T3" fmla="*/ 1 h 11"/>
                <a:gd name="T4" fmla="*/ 2 w 11"/>
                <a:gd name="T5" fmla="*/ 2 h 11"/>
                <a:gd name="T6" fmla="*/ 3 w 11"/>
                <a:gd name="T7" fmla="*/ 2 h 11"/>
                <a:gd name="T8" fmla="*/ 4 w 11"/>
                <a:gd name="T9" fmla="*/ 3 h 11"/>
                <a:gd name="T10" fmla="*/ 4 w 11"/>
                <a:gd name="T11" fmla="*/ 3 h 11"/>
                <a:gd name="T12" fmla="*/ 5 w 11"/>
                <a:gd name="T13" fmla="*/ 3 h 11"/>
                <a:gd name="T14" fmla="*/ 6 w 11"/>
                <a:gd name="T15" fmla="*/ 3 h 11"/>
                <a:gd name="T16" fmla="*/ 6 w 11"/>
                <a:gd name="T17" fmla="*/ 3 h 11"/>
                <a:gd name="T18" fmla="*/ 7 w 11"/>
                <a:gd name="T19" fmla="*/ 3 h 11"/>
                <a:gd name="T20" fmla="*/ 8 w 11"/>
                <a:gd name="T21" fmla="*/ 4 h 11"/>
                <a:gd name="T22" fmla="*/ 8 w 11"/>
                <a:gd name="T23" fmla="*/ 5 h 11"/>
                <a:gd name="T24" fmla="*/ 8 w 11"/>
                <a:gd name="T25" fmla="*/ 5 h 11"/>
                <a:gd name="T26" fmla="*/ 8 w 11"/>
                <a:gd name="T27" fmla="*/ 6 h 11"/>
                <a:gd name="T28" fmla="*/ 8 w 11"/>
                <a:gd name="T29" fmla="*/ 6 h 11"/>
                <a:gd name="T30" fmla="*/ 9 w 11"/>
                <a:gd name="T31" fmla="*/ 6 h 11"/>
                <a:gd name="T32" fmla="*/ 8 w 11"/>
                <a:gd name="T33" fmla="*/ 7 h 11"/>
                <a:gd name="T34" fmla="*/ 9 w 11"/>
                <a:gd name="T35" fmla="*/ 6 h 11"/>
                <a:gd name="T36" fmla="*/ 9 w 11"/>
                <a:gd name="T37" fmla="*/ 6 h 11"/>
                <a:gd name="T38" fmla="*/ 9 w 11"/>
                <a:gd name="T39" fmla="*/ 6 h 11"/>
                <a:gd name="T40" fmla="*/ 10 w 11"/>
                <a:gd name="T41" fmla="*/ 6 h 11"/>
                <a:gd name="T42" fmla="*/ 10 w 11"/>
                <a:gd name="T43" fmla="*/ 6 h 11"/>
                <a:gd name="T44" fmla="*/ 11 w 11"/>
                <a:gd name="T45" fmla="*/ 7 h 11"/>
                <a:gd name="T46" fmla="*/ 11 w 11"/>
                <a:gd name="T47" fmla="*/ 7 h 11"/>
                <a:gd name="T48" fmla="*/ 11 w 11"/>
                <a:gd name="T49" fmla="*/ 8 h 11"/>
                <a:gd name="T50" fmla="*/ 11 w 11"/>
                <a:gd name="T51" fmla="*/ 8 h 11"/>
                <a:gd name="T52" fmla="*/ 11 w 11"/>
                <a:gd name="T53" fmla="*/ 9 h 11"/>
                <a:gd name="T54" fmla="*/ 11 w 11"/>
                <a:gd name="T55" fmla="*/ 9 h 11"/>
                <a:gd name="T56" fmla="*/ 11 w 11"/>
                <a:gd name="T57" fmla="*/ 9 h 11"/>
                <a:gd name="T58" fmla="*/ 10 w 11"/>
                <a:gd name="T59" fmla="*/ 9 h 11"/>
                <a:gd name="T60" fmla="*/ 9 w 11"/>
                <a:gd name="T61" fmla="*/ 9 h 11"/>
                <a:gd name="T62" fmla="*/ 10 w 11"/>
                <a:gd name="T63" fmla="*/ 10 h 11"/>
                <a:gd name="T64" fmla="*/ 10 w 11"/>
                <a:gd name="T65" fmla="*/ 10 h 11"/>
                <a:gd name="T66" fmla="*/ 10 w 11"/>
                <a:gd name="T67" fmla="*/ 10 h 11"/>
                <a:gd name="T68" fmla="*/ 8 w 11"/>
                <a:gd name="T69" fmla="*/ 10 h 11"/>
                <a:gd name="T70" fmla="*/ 7 w 11"/>
                <a:gd name="T71" fmla="*/ 10 h 11"/>
                <a:gd name="T72" fmla="*/ 6 w 11"/>
                <a:gd name="T73" fmla="*/ 10 h 11"/>
                <a:gd name="T74" fmla="*/ 5 w 11"/>
                <a:gd name="T75" fmla="*/ 9 h 11"/>
                <a:gd name="T76" fmla="*/ 4 w 11"/>
                <a:gd name="T77" fmla="*/ 9 h 11"/>
                <a:gd name="T78" fmla="*/ 3 w 11"/>
                <a:gd name="T79" fmla="*/ 8 h 11"/>
                <a:gd name="T80" fmla="*/ 3 w 11"/>
                <a:gd name="T81" fmla="*/ 8 h 11"/>
                <a:gd name="T82" fmla="*/ 2 w 11"/>
                <a:gd name="T83" fmla="*/ 8 h 11"/>
                <a:gd name="T84" fmla="*/ 2 w 11"/>
                <a:gd name="T85" fmla="*/ 7 h 11"/>
                <a:gd name="T86" fmla="*/ 1 w 11"/>
                <a:gd name="T87" fmla="*/ 6 h 11"/>
                <a:gd name="T88" fmla="*/ 1 w 11"/>
                <a:gd name="T89" fmla="*/ 5 h 11"/>
                <a:gd name="T90" fmla="*/ 1 w 11"/>
                <a:gd name="T91" fmla="*/ 5 h 11"/>
                <a:gd name="T92" fmla="*/ 1 w 11"/>
                <a:gd name="T93" fmla="*/ 4 h 11"/>
                <a:gd name="T94" fmla="*/ 1 w 11"/>
                <a:gd name="T95" fmla="*/ 4 h 11"/>
                <a:gd name="T96" fmla="*/ 1 w 11"/>
                <a:gd name="T97" fmla="*/ 3 h 11"/>
                <a:gd name="T98" fmla="*/ 1 w 11"/>
                <a:gd name="T99" fmla="*/ 3 h 11"/>
                <a:gd name="T100" fmla="*/ 1 w 11"/>
                <a:gd name="T101" fmla="*/ 2 h 11"/>
                <a:gd name="T102" fmla="*/ 0 w 11"/>
                <a:gd name="T103" fmla="*/ 2 h 11"/>
                <a:gd name="T104" fmla="*/ 1 w 11"/>
                <a:gd name="T10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1" name="Freeform 35"/>
            <p:cNvSpPr>
              <a:spLocks noEditPoints="1"/>
            </p:cNvSpPr>
            <p:nvPr/>
          </p:nvSpPr>
          <p:spPr bwMode="auto">
            <a:xfrm>
              <a:off x="8680450" y="4162425"/>
              <a:ext cx="290513" cy="350837"/>
            </a:xfrm>
            <a:custGeom>
              <a:avLst/>
              <a:gdLst>
                <a:gd name="T0" fmla="*/ 51 w 76"/>
                <a:gd name="T1" fmla="*/ 92 h 92"/>
                <a:gd name="T2" fmla="*/ 46 w 76"/>
                <a:gd name="T3" fmla="*/ 87 h 92"/>
                <a:gd name="T4" fmla="*/ 47 w 76"/>
                <a:gd name="T5" fmla="*/ 78 h 92"/>
                <a:gd name="T6" fmla="*/ 43 w 76"/>
                <a:gd name="T7" fmla="*/ 76 h 92"/>
                <a:gd name="T8" fmla="*/ 36 w 76"/>
                <a:gd name="T9" fmla="*/ 73 h 92"/>
                <a:gd name="T10" fmla="*/ 33 w 76"/>
                <a:gd name="T11" fmla="*/ 69 h 92"/>
                <a:gd name="T12" fmla="*/ 29 w 76"/>
                <a:gd name="T13" fmla="*/ 68 h 92"/>
                <a:gd name="T14" fmla="*/ 23 w 76"/>
                <a:gd name="T15" fmla="*/ 69 h 92"/>
                <a:gd name="T16" fmla="*/ 19 w 76"/>
                <a:gd name="T17" fmla="*/ 74 h 92"/>
                <a:gd name="T18" fmla="*/ 16 w 76"/>
                <a:gd name="T19" fmla="*/ 75 h 92"/>
                <a:gd name="T20" fmla="*/ 7 w 76"/>
                <a:gd name="T21" fmla="*/ 75 h 92"/>
                <a:gd name="T22" fmla="*/ 1 w 76"/>
                <a:gd name="T23" fmla="*/ 76 h 92"/>
                <a:gd name="T24" fmla="*/ 4 w 76"/>
                <a:gd name="T25" fmla="*/ 71 h 92"/>
                <a:gd name="T26" fmla="*/ 13 w 76"/>
                <a:gd name="T27" fmla="*/ 72 h 92"/>
                <a:gd name="T28" fmla="*/ 16 w 76"/>
                <a:gd name="T29" fmla="*/ 72 h 92"/>
                <a:gd name="T30" fmla="*/ 14 w 76"/>
                <a:gd name="T31" fmla="*/ 66 h 92"/>
                <a:gd name="T32" fmla="*/ 7 w 76"/>
                <a:gd name="T33" fmla="*/ 62 h 92"/>
                <a:gd name="T34" fmla="*/ 15 w 76"/>
                <a:gd name="T35" fmla="*/ 64 h 92"/>
                <a:gd name="T36" fmla="*/ 14 w 76"/>
                <a:gd name="T37" fmla="*/ 59 h 92"/>
                <a:gd name="T38" fmla="*/ 14 w 76"/>
                <a:gd name="T39" fmla="*/ 57 h 92"/>
                <a:gd name="T40" fmla="*/ 17 w 76"/>
                <a:gd name="T41" fmla="*/ 51 h 92"/>
                <a:gd name="T42" fmla="*/ 23 w 76"/>
                <a:gd name="T43" fmla="*/ 43 h 92"/>
                <a:gd name="T44" fmla="*/ 28 w 76"/>
                <a:gd name="T45" fmla="*/ 22 h 92"/>
                <a:gd name="T46" fmla="*/ 35 w 76"/>
                <a:gd name="T47" fmla="*/ 21 h 92"/>
                <a:gd name="T48" fmla="*/ 40 w 76"/>
                <a:gd name="T49" fmla="*/ 17 h 92"/>
                <a:gd name="T50" fmla="*/ 49 w 76"/>
                <a:gd name="T51" fmla="*/ 9 h 92"/>
                <a:gd name="T52" fmla="*/ 68 w 76"/>
                <a:gd name="T53" fmla="*/ 6 h 92"/>
                <a:gd name="T54" fmla="*/ 74 w 76"/>
                <a:gd name="T55" fmla="*/ 12 h 92"/>
                <a:gd name="T56" fmla="*/ 75 w 76"/>
                <a:gd name="T57" fmla="*/ 14 h 92"/>
                <a:gd name="T58" fmla="*/ 74 w 76"/>
                <a:gd name="T59" fmla="*/ 24 h 92"/>
                <a:gd name="T60" fmla="*/ 69 w 76"/>
                <a:gd name="T61" fmla="*/ 32 h 92"/>
                <a:gd name="T62" fmla="*/ 72 w 76"/>
                <a:gd name="T63" fmla="*/ 40 h 92"/>
                <a:gd name="T64" fmla="*/ 68 w 76"/>
                <a:gd name="T65" fmla="*/ 48 h 92"/>
                <a:gd name="T66" fmla="*/ 67 w 76"/>
                <a:gd name="T67" fmla="*/ 52 h 92"/>
                <a:gd name="T68" fmla="*/ 60 w 76"/>
                <a:gd name="T69" fmla="*/ 57 h 92"/>
                <a:gd name="T70" fmla="*/ 51 w 76"/>
                <a:gd name="T71" fmla="*/ 59 h 92"/>
                <a:gd name="T72" fmla="*/ 56 w 76"/>
                <a:gd name="T73" fmla="*/ 73 h 92"/>
                <a:gd name="T74" fmla="*/ 53 w 76"/>
                <a:gd name="T75" fmla="*/ 80 h 92"/>
                <a:gd name="T76" fmla="*/ 50 w 76"/>
                <a:gd name="T77" fmla="*/ 83 h 92"/>
                <a:gd name="T78" fmla="*/ 52 w 76"/>
                <a:gd name="T79" fmla="*/ 91 h 92"/>
                <a:gd name="T80" fmla="*/ 7 w 76"/>
                <a:gd name="T81" fmla="*/ 70 h 92"/>
                <a:gd name="T82" fmla="*/ 12 w 76"/>
                <a:gd name="T83" fmla="*/ 69 h 92"/>
                <a:gd name="T84" fmla="*/ 14 w 76"/>
                <a:gd name="T85" fmla="*/ 68 h 92"/>
                <a:gd name="T86" fmla="*/ 10 w 76"/>
                <a:gd name="T87" fmla="*/ 65 h 92"/>
                <a:gd name="T88" fmla="*/ 2 w 76"/>
                <a:gd name="T89" fmla="*/ 67 h 92"/>
                <a:gd name="T90" fmla="*/ 32 w 76"/>
                <a:gd name="T91" fmla="*/ 14 h 92"/>
                <a:gd name="T92" fmla="*/ 30 w 76"/>
                <a:gd name="T93" fmla="*/ 18 h 92"/>
                <a:gd name="T94" fmla="*/ 28 w 76"/>
                <a:gd name="T95" fmla="*/ 19 h 92"/>
                <a:gd name="T96" fmla="*/ 26 w 76"/>
                <a:gd name="T97" fmla="*/ 18 h 92"/>
                <a:gd name="T98" fmla="*/ 32 w 76"/>
                <a:gd name="T99" fmla="*/ 10 h 92"/>
                <a:gd name="T100" fmla="*/ 32 w 76"/>
                <a:gd name="T101" fmla="*/ 11 h 92"/>
                <a:gd name="T102" fmla="*/ 32 w 76"/>
                <a:gd name="T103" fmla="*/ 14 h 92"/>
                <a:gd name="T104" fmla="*/ 48 w 76"/>
                <a:gd name="T105" fmla="*/ 6 h 92"/>
                <a:gd name="T106" fmla="*/ 44 w 76"/>
                <a:gd name="T107" fmla="*/ 5 h 92"/>
                <a:gd name="T108" fmla="*/ 40 w 76"/>
                <a:gd name="T109" fmla="*/ 8 h 92"/>
                <a:gd name="T110" fmla="*/ 59 w 76"/>
                <a:gd name="T111" fmla="*/ 4 h 92"/>
                <a:gd name="T112" fmla="*/ 55 w 76"/>
                <a:gd name="T113" fmla="*/ 4 h 92"/>
                <a:gd name="T114" fmla="*/ 62 w 76"/>
                <a:gd name="T115" fmla="*/ 2 h 92"/>
                <a:gd name="T116" fmla="*/ 62 w 76"/>
                <a:gd name="T117" fmla="*/ 2 h 92"/>
                <a:gd name="T118" fmla="*/ 65 w 76"/>
                <a:gd name="T119" fmla="*/ 1 h 92"/>
                <a:gd name="T120" fmla="*/ 67 w 76"/>
                <a:gd name="T1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92">
                  <a:moveTo>
                    <a:pt x="52" y="91"/>
                  </a:moveTo>
                  <a:cubicBezTo>
                    <a:pt x="52" y="91"/>
                    <a:pt x="51" y="91"/>
                    <a:pt x="51" y="92"/>
                  </a:cubicBezTo>
                  <a:cubicBezTo>
                    <a:pt x="50" y="91"/>
                    <a:pt x="49" y="92"/>
                    <a:pt x="47" y="91"/>
                  </a:cubicBezTo>
                  <a:cubicBezTo>
                    <a:pt x="45" y="91"/>
                    <a:pt x="45" y="89"/>
                    <a:pt x="46" y="87"/>
                  </a:cubicBezTo>
                  <a:cubicBezTo>
                    <a:pt x="47" y="86"/>
                    <a:pt x="47" y="84"/>
                    <a:pt x="48" y="82"/>
                  </a:cubicBezTo>
                  <a:cubicBezTo>
                    <a:pt x="49" y="80"/>
                    <a:pt x="49" y="79"/>
                    <a:pt x="47" y="78"/>
                  </a:cubicBezTo>
                  <a:cubicBezTo>
                    <a:pt x="46" y="78"/>
                    <a:pt x="45" y="78"/>
                    <a:pt x="45" y="77"/>
                  </a:cubicBezTo>
                  <a:cubicBezTo>
                    <a:pt x="44" y="77"/>
                    <a:pt x="44" y="76"/>
                    <a:pt x="43" y="76"/>
                  </a:cubicBezTo>
                  <a:cubicBezTo>
                    <a:pt x="41" y="75"/>
                    <a:pt x="41" y="76"/>
                    <a:pt x="39" y="76"/>
                  </a:cubicBezTo>
                  <a:cubicBezTo>
                    <a:pt x="37" y="76"/>
                    <a:pt x="37" y="75"/>
                    <a:pt x="36" y="73"/>
                  </a:cubicBezTo>
                  <a:cubicBezTo>
                    <a:pt x="35" y="73"/>
                    <a:pt x="34" y="73"/>
                    <a:pt x="34" y="72"/>
                  </a:cubicBezTo>
                  <a:cubicBezTo>
                    <a:pt x="33" y="71"/>
                    <a:pt x="34" y="70"/>
                    <a:pt x="33" y="69"/>
                  </a:cubicBezTo>
                  <a:cubicBezTo>
                    <a:pt x="32" y="70"/>
                    <a:pt x="32" y="72"/>
                    <a:pt x="30" y="71"/>
                  </a:cubicBezTo>
                  <a:cubicBezTo>
                    <a:pt x="28" y="71"/>
                    <a:pt x="30" y="69"/>
                    <a:pt x="29" y="68"/>
                  </a:cubicBezTo>
                  <a:cubicBezTo>
                    <a:pt x="27" y="69"/>
                    <a:pt x="27" y="70"/>
                    <a:pt x="25" y="71"/>
                  </a:cubicBezTo>
                  <a:cubicBezTo>
                    <a:pt x="23" y="71"/>
                    <a:pt x="24" y="69"/>
                    <a:pt x="23" y="69"/>
                  </a:cubicBezTo>
                  <a:cubicBezTo>
                    <a:pt x="21" y="69"/>
                    <a:pt x="21" y="71"/>
                    <a:pt x="21" y="71"/>
                  </a:cubicBezTo>
                  <a:cubicBezTo>
                    <a:pt x="21" y="72"/>
                    <a:pt x="20" y="73"/>
                    <a:pt x="19" y="74"/>
                  </a:cubicBezTo>
                  <a:cubicBezTo>
                    <a:pt x="18" y="74"/>
                    <a:pt x="19" y="73"/>
                    <a:pt x="18" y="73"/>
                  </a:cubicBezTo>
                  <a:cubicBezTo>
                    <a:pt x="17" y="73"/>
                    <a:pt x="16" y="75"/>
                    <a:pt x="16" y="75"/>
                  </a:cubicBezTo>
                  <a:cubicBezTo>
                    <a:pt x="14" y="77"/>
                    <a:pt x="11" y="78"/>
                    <a:pt x="9" y="77"/>
                  </a:cubicBezTo>
                  <a:cubicBezTo>
                    <a:pt x="8" y="76"/>
                    <a:pt x="8" y="75"/>
                    <a:pt x="7" y="75"/>
                  </a:cubicBezTo>
                  <a:cubicBezTo>
                    <a:pt x="5" y="75"/>
                    <a:pt x="5" y="75"/>
                    <a:pt x="4" y="76"/>
                  </a:cubicBezTo>
                  <a:cubicBezTo>
                    <a:pt x="3" y="76"/>
                    <a:pt x="2" y="77"/>
                    <a:pt x="1" y="76"/>
                  </a:cubicBezTo>
                  <a:cubicBezTo>
                    <a:pt x="0" y="75"/>
                    <a:pt x="0" y="73"/>
                    <a:pt x="0" y="72"/>
                  </a:cubicBezTo>
                  <a:cubicBezTo>
                    <a:pt x="1" y="72"/>
                    <a:pt x="3" y="71"/>
                    <a:pt x="4" y="71"/>
                  </a:cubicBezTo>
                  <a:cubicBezTo>
                    <a:pt x="5" y="71"/>
                    <a:pt x="6" y="72"/>
                    <a:pt x="7" y="72"/>
                  </a:cubicBezTo>
                  <a:cubicBezTo>
                    <a:pt x="10" y="73"/>
                    <a:pt x="10" y="73"/>
                    <a:pt x="13" y="72"/>
                  </a:cubicBezTo>
                  <a:cubicBezTo>
                    <a:pt x="14" y="71"/>
                    <a:pt x="13" y="71"/>
                    <a:pt x="14" y="71"/>
                  </a:cubicBezTo>
                  <a:cubicBezTo>
                    <a:pt x="15" y="72"/>
                    <a:pt x="15" y="73"/>
                    <a:pt x="16" y="72"/>
                  </a:cubicBezTo>
                  <a:cubicBezTo>
                    <a:pt x="17" y="72"/>
                    <a:pt x="19" y="69"/>
                    <a:pt x="19" y="69"/>
                  </a:cubicBezTo>
                  <a:cubicBezTo>
                    <a:pt x="19" y="68"/>
                    <a:pt x="15" y="67"/>
                    <a:pt x="14" y="66"/>
                  </a:cubicBezTo>
                  <a:cubicBezTo>
                    <a:pt x="13" y="65"/>
                    <a:pt x="11" y="62"/>
                    <a:pt x="9" y="62"/>
                  </a:cubicBezTo>
                  <a:cubicBezTo>
                    <a:pt x="8" y="62"/>
                    <a:pt x="7" y="63"/>
                    <a:pt x="7" y="62"/>
                  </a:cubicBezTo>
                  <a:cubicBezTo>
                    <a:pt x="7" y="61"/>
                    <a:pt x="8" y="61"/>
                    <a:pt x="9" y="61"/>
                  </a:cubicBezTo>
                  <a:cubicBezTo>
                    <a:pt x="11" y="60"/>
                    <a:pt x="14" y="62"/>
                    <a:pt x="15" y="64"/>
                  </a:cubicBezTo>
                  <a:cubicBezTo>
                    <a:pt x="17" y="63"/>
                    <a:pt x="15" y="62"/>
                    <a:pt x="15" y="61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9"/>
                    <a:pt x="11" y="59"/>
                    <a:pt x="11" y="58"/>
                  </a:cubicBezTo>
                  <a:cubicBezTo>
                    <a:pt x="10" y="57"/>
                    <a:pt x="13" y="57"/>
                    <a:pt x="14" y="57"/>
                  </a:cubicBezTo>
                  <a:cubicBezTo>
                    <a:pt x="15" y="56"/>
                    <a:pt x="13" y="54"/>
                    <a:pt x="14" y="53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17" y="50"/>
                    <a:pt x="18" y="49"/>
                    <a:pt x="19" y="49"/>
                  </a:cubicBezTo>
                  <a:cubicBezTo>
                    <a:pt x="20" y="47"/>
                    <a:pt x="22" y="45"/>
                    <a:pt x="23" y="43"/>
                  </a:cubicBezTo>
                  <a:cubicBezTo>
                    <a:pt x="25" y="38"/>
                    <a:pt x="25" y="32"/>
                    <a:pt x="26" y="28"/>
                  </a:cubicBezTo>
                  <a:cubicBezTo>
                    <a:pt x="26" y="26"/>
                    <a:pt x="26" y="23"/>
                    <a:pt x="28" y="22"/>
                  </a:cubicBezTo>
                  <a:cubicBezTo>
                    <a:pt x="29" y="21"/>
                    <a:pt x="29" y="23"/>
                    <a:pt x="30" y="23"/>
                  </a:cubicBezTo>
                  <a:cubicBezTo>
                    <a:pt x="31" y="23"/>
                    <a:pt x="34" y="22"/>
                    <a:pt x="35" y="21"/>
                  </a:cubicBezTo>
                  <a:cubicBezTo>
                    <a:pt x="36" y="21"/>
                    <a:pt x="36" y="20"/>
                    <a:pt x="37" y="19"/>
                  </a:cubicBezTo>
                  <a:cubicBezTo>
                    <a:pt x="38" y="18"/>
                    <a:pt x="39" y="18"/>
                    <a:pt x="40" y="17"/>
                  </a:cubicBezTo>
                  <a:cubicBezTo>
                    <a:pt x="41" y="16"/>
                    <a:pt x="41" y="14"/>
                    <a:pt x="42" y="13"/>
                  </a:cubicBezTo>
                  <a:cubicBezTo>
                    <a:pt x="44" y="11"/>
                    <a:pt x="47" y="10"/>
                    <a:pt x="49" y="9"/>
                  </a:cubicBezTo>
                  <a:cubicBezTo>
                    <a:pt x="53" y="7"/>
                    <a:pt x="58" y="7"/>
                    <a:pt x="62" y="6"/>
                  </a:cubicBezTo>
                  <a:cubicBezTo>
                    <a:pt x="64" y="6"/>
                    <a:pt x="67" y="5"/>
                    <a:pt x="68" y="6"/>
                  </a:cubicBezTo>
                  <a:cubicBezTo>
                    <a:pt x="70" y="7"/>
                    <a:pt x="69" y="9"/>
                    <a:pt x="71" y="10"/>
                  </a:cubicBezTo>
                  <a:cubicBezTo>
                    <a:pt x="73" y="10"/>
                    <a:pt x="74" y="11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3"/>
                    <a:pt x="75" y="14"/>
                  </a:cubicBezTo>
                  <a:cubicBezTo>
                    <a:pt x="76" y="15"/>
                    <a:pt x="75" y="16"/>
                    <a:pt x="75" y="18"/>
                  </a:cubicBezTo>
                  <a:cubicBezTo>
                    <a:pt x="75" y="20"/>
                    <a:pt x="75" y="22"/>
                    <a:pt x="74" y="24"/>
                  </a:cubicBezTo>
                  <a:cubicBezTo>
                    <a:pt x="73" y="26"/>
                    <a:pt x="72" y="28"/>
                    <a:pt x="72" y="30"/>
                  </a:cubicBezTo>
                  <a:cubicBezTo>
                    <a:pt x="72" y="32"/>
                    <a:pt x="71" y="32"/>
                    <a:pt x="69" y="32"/>
                  </a:cubicBezTo>
                  <a:cubicBezTo>
                    <a:pt x="66" y="32"/>
                    <a:pt x="66" y="33"/>
                    <a:pt x="66" y="35"/>
                  </a:cubicBezTo>
                  <a:cubicBezTo>
                    <a:pt x="65" y="41"/>
                    <a:pt x="71" y="36"/>
                    <a:pt x="72" y="40"/>
                  </a:cubicBezTo>
                  <a:cubicBezTo>
                    <a:pt x="72" y="40"/>
                    <a:pt x="72" y="43"/>
                    <a:pt x="72" y="44"/>
                  </a:cubicBezTo>
                  <a:cubicBezTo>
                    <a:pt x="72" y="46"/>
                    <a:pt x="70" y="47"/>
                    <a:pt x="68" y="48"/>
                  </a:cubicBezTo>
                  <a:cubicBezTo>
                    <a:pt x="68" y="49"/>
                    <a:pt x="66" y="49"/>
                    <a:pt x="66" y="50"/>
                  </a:cubicBezTo>
                  <a:cubicBezTo>
                    <a:pt x="66" y="51"/>
                    <a:pt x="66" y="51"/>
                    <a:pt x="67" y="52"/>
                  </a:cubicBezTo>
                  <a:cubicBezTo>
                    <a:pt x="68" y="54"/>
                    <a:pt x="67" y="55"/>
                    <a:pt x="65" y="55"/>
                  </a:cubicBezTo>
                  <a:cubicBezTo>
                    <a:pt x="64" y="56"/>
                    <a:pt x="61" y="57"/>
                    <a:pt x="60" y="57"/>
                  </a:cubicBezTo>
                  <a:cubicBezTo>
                    <a:pt x="58" y="57"/>
                    <a:pt x="56" y="56"/>
                    <a:pt x="54" y="57"/>
                  </a:cubicBezTo>
                  <a:cubicBezTo>
                    <a:pt x="53" y="57"/>
                    <a:pt x="51" y="57"/>
                    <a:pt x="51" y="59"/>
                  </a:cubicBezTo>
                  <a:cubicBezTo>
                    <a:pt x="51" y="62"/>
                    <a:pt x="54" y="64"/>
                    <a:pt x="55" y="67"/>
                  </a:cubicBezTo>
                  <a:cubicBezTo>
                    <a:pt x="55" y="69"/>
                    <a:pt x="57" y="71"/>
                    <a:pt x="56" y="73"/>
                  </a:cubicBezTo>
                  <a:cubicBezTo>
                    <a:pt x="55" y="74"/>
                    <a:pt x="53" y="75"/>
                    <a:pt x="53" y="77"/>
                  </a:cubicBezTo>
                  <a:cubicBezTo>
                    <a:pt x="53" y="79"/>
                    <a:pt x="56" y="78"/>
                    <a:pt x="53" y="80"/>
                  </a:cubicBezTo>
                  <a:cubicBezTo>
                    <a:pt x="53" y="81"/>
                    <a:pt x="52" y="81"/>
                    <a:pt x="52" y="82"/>
                  </a:cubicBezTo>
                  <a:cubicBezTo>
                    <a:pt x="51" y="82"/>
                    <a:pt x="50" y="82"/>
                    <a:pt x="50" y="83"/>
                  </a:cubicBezTo>
                  <a:cubicBezTo>
                    <a:pt x="49" y="84"/>
                    <a:pt x="52" y="84"/>
                    <a:pt x="53" y="85"/>
                  </a:cubicBezTo>
                  <a:cubicBezTo>
                    <a:pt x="55" y="87"/>
                    <a:pt x="52" y="89"/>
                    <a:pt x="52" y="91"/>
                  </a:cubicBezTo>
                  <a:close/>
                  <a:moveTo>
                    <a:pt x="2" y="67"/>
                  </a:moveTo>
                  <a:cubicBezTo>
                    <a:pt x="2" y="69"/>
                    <a:pt x="5" y="69"/>
                    <a:pt x="7" y="70"/>
                  </a:cubicBezTo>
                  <a:cubicBezTo>
                    <a:pt x="8" y="70"/>
                    <a:pt x="8" y="71"/>
                    <a:pt x="9" y="71"/>
                  </a:cubicBezTo>
                  <a:cubicBezTo>
                    <a:pt x="11" y="72"/>
                    <a:pt x="11" y="70"/>
                    <a:pt x="12" y="69"/>
                  </a:cubicBezTo>
                  <a:cubicBezTo>
                    <a:pt x="13" y="69"/>
                    <a:pt x="14" y="69"/>
                    <a:pt x="14" y="70"/>
                  </a:cubicBezTo>
                  <a:cubicBezTo>
                    <a:pt x="14" y="69"/>
                    <a:pt x="14" y="68"/>
                    <a:pt x="14" y="68"/>
                  </a:cubicBezTo>
                  <a:cubicBezTo>
                    <a:pt x="13" y="67"/>
                    <a:pt x="12" y="68"/>
                    <a:pt x="11" y="67"/>
                  </a:cubicBezTo>
                  <a:cubicBezTo>
                    <a:pt x="10" y="66"/>
                    <a:pt x="11" y="65"/>
                    <a:pt x="10" y="65"/>
                  </a:cubicBezTo>
                  <a:cubicBezTo>
                    <a:pt x="9" y="64"/>
                    <a:pt x="6" y="66"/>
                    <a:pt x="4" y="65"/>
                  </a:cubicBezTo>
                  <a:cubicBezTo>
                    <a:pt x="3" y="65"/>
                    <a:pt x="2" y="65"/>
                    <a:pt x="2" y="67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6"/>
                    <a:pt x="31" y="17"/>
                    <a:pt x="30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0" y="12"/>
                    <a:pt x="31" y="9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2"/>
                    <a:pt x="33" y="13"/>
                    <a:pt x="33" y="13"/>
                  </a:cubicBezTo>
                  <a:lnTo>
                    <a:pt x="32" y="14"/>
                  </a:lnTo>
                  <a:close/>
                  <a:moveTo>
                    <a:pt x="40" y="8"/>
                  </a:moveTo>
                  <a:cubicBezTo>
                    <a:pt x="43" y="7"/>
                    <a:pt x="45" y="6"/>
                    <a:pt x="48" y="6"/>
                  </a:cubicBezTo>
                  <a:cubicBezTo>
                    <a:pt x="49" y="6"/>
                    <a:pt x="52" y="6"/>
                    <a:pt x="50" y="5"/>
                  </a:cubicBezTo>
                  <a:cubicBezTo>
                    <a:pt x="48" y="4"/>
                    <a:pt x="45" y="5"/>
                    <a:pt x="44" y="5"/>
                  </a:cubicBezTo>
                  <a:cubicBezTo>
                    <a:pt x="42" y="6"/>
                    <a:pt x="36" y="6"/>
                    <a:pt x="36" y="9"/>
                  </a:cubicBezTo>
                  <a:cubicBezTo>
                    <a:pt x="37" y="9"/>
                    <a:pt x="39" y="8"/>
                    <a:pt x="40" y="8"/>
                  </a:cubicBezTo>
                  <a:close/>
                  <a:moveTo>
                    <a:pt x="55" y="4"/>
                  </a:moveTo>
                  <a:cubicBezTo>
                    <a:pt x="52" y="6"/>
                    <a:pt x="58" y="5"/>
                    <a:pt x="59" y="4"/>
                  </a:cubicBezTo>
                  <a:cubicBezTo>
                    <a:pt x="59" y="3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lose/>
                  <a:moveTo>
                    <a:pt x="62" y="2"/>
                  </a:moveTo>
                  <a:cubicBezTo>
                    <a:pt x="60" y="2"/>
                    <a:pt x="61" y="3"/>
                    <a:pt x="63" y="3"/>
                  </a:cubicBezTo>
                  <a:cubicBezTo>
                    <a:pt x="63" y="2"/>
                    <a:pt x="62" y="2"/>
                    <a:pt x="62" y="2"/>
                  </a:cubicBezTo>
                  <a:moveTo>
                    <a:pt x="67" y="0"/>
                  </a:moveTo>
                  <a:cubicBezTo>
                    <a:pt x="66" y="0"/>
                    <a:pt x="65" y="0"/>
                    <a:pt x="65" y="1"/>
                  </a:cubicBezTo>
                  <a:cubicBezTo>
                    <a:pt x="65" y="1"/>
                    <a:pt x="67" y="2"/>
                    <a:pt x="68" y="1"/>
                  </a:cubicBezTo>
                  <a:cubicBezTo>
                    <a:pt x="67" y="1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2" name="Freeform 36"/>
            <p:cNvSpPr>
              <a:spLocks/>
            </p:cNvSpPr>
            <p:nvPr/>
          </p:nvSpPr>
          <p:spPr bwMode="auto">
            <a:xfrm>
              <a:off x="8859838" y="4581525"/>
              <a:ext cx="57150" cy="84137"/>
            </a:xfrm>
            <a:custGeom>
              <a:avLst/>
              <a:gdLst>
                <a:gd name="T0" fmla="*/ 0 w 15"/>
                <a:gd name="T1" fmla="*/ 9 h 22"/>
                <a:gd name="T2" fmla="*/ 1 w 15"/>
                <a:gd name="T3" fmla="*/ 6 h 22"/>
                <a:gd name="T4" fmla="*/ 5 w 15"/>
                <a:gd name="T5" fmla="*/ 0 h 22"/>
                <a:gd name="T6" fmla="*/ 7 w 15"/>
                <a:gd name="T7" fmla="*/ 0 h 22"/>
                <a:gd name="T8" fmla="*/ 7 w 15"/>
                <a:gd name="T9" fmla="*/ 0 h 22"/>
                <a:gd name="T10" fmla="*/ 9 w 15"/>
                <a:gd name="T11" fmla="*/ 6 h 22"/>
                <a:gd name="T12" fmla="*/ 13 w 15"/>
                <a:gd name="T13" fmla="*/ 11 h 22"/>
                <a:gd name="T14" fmla="*/ 14 w 15"/>
                <a:gd name="T15" fmla="*/ 14 h 22"/>
                <a:gd name="T16" fmla="*/ 12 w 15"/>
                <a:gd name="T17" fmla="*/ 21 h 22"/>
                <a:gd name="T18" fmla="*/ 6 w 15"/>
                <a:gd name="T19" fmla="*/ 21 h 22"/>
                <a:gd name="T20" fmla="*/ 1 w 15"/>
                <a:gd name="T21" fmla="*/ 19 h 22"/>
                <a:gd name="T22" fmla="*/ 3 w 15"/>
                <a:gd name="T23" fmla="*/ 16 h 22"/>
                <a:gd name="T24" fmla="*/ 1 w 15"/>
                <a:gd name="T25" fmla="*/ 12 h 22"/>
                <a:gd name="T26" fmla="*/ 0 w 15"/>
                <a:gd name="T27" fmla="*/ 9 h 22"/>
                <a:gd name="T28" fmla="*/ 0 w 15"/>
                <a:gd name="T2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2">
                  <a:moveTo>
                    <a:pt x="0" y="9"/>
                  </a:moveTo>
                  <a:cubicBezTo>
                    <a:pt x="0" y="8"/>
                    <a:pt x="0" y="7"/>
                    <a:pt x="1" y="6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4"/>
                    <a:pt x="9" y="6"/>
                  </a:cubicBezTo>
                  <a:cubicBezTo>
                    <a:pt x="10" y="7"/>
                    <a:pt x="12" y="9"/>
                    <a:pt x="13" y="11"/>
                  </a:cubicBezTo>
                  <a:cubicBezTo>
                    <a:pt x="15" y="12"/>
                    <a:pt x="15" y="12"/>
                    <a:pt x="14" y="14"/>
                  </a:cubicBezTo>
                  <a:cubicBezTo>
                    <a:pt x="13" y="17"/>
                    <a:pt x="12" y="18"/>
                    <a:pt x="12" y="21"/>
                  </a:cubicBezTo>
                  <a:cubicBezTo>
                    <a:pt x="10" y="21"/>
                    <a:pt x="8" y="22"/>
                    <a:pt x="6" y="21"/>
                  </a:cubicBezTo>
                  <a:cubicBezTo>
                    <a:pt x="4" y="21"/>
                    <a:pt x="3" y="20"/>
                    <a:pt x="1" y="19"/>
                  </a:cubicBezTo>
                  <a:cubicBezTo>
                    <a:pt x="2" y="18"/>
                    <a:pt x="3" y="17"/>
                    <a:pt x="3" y="16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3" name="Freeform 37"/>
            <p:cNvSpPr>
              <a:spLocks/>
            </p:cNvSpPr>
            <p:nvPr/>
          </p:nvSpPr>
          <p:spPr bwMode="auto">
            <a:xfrm>
              <a:off x="9998075" y="3797300"/>
              <a:ext cx="430213" cy="331787"/>
            </a:xfrm>
            <a:custGeom>
              <a:avLst/>
              <a:gdLst>
                <a:gd name="T0" fmla="*/ 59 w 113"/>
                <a:gd name="T1" fmla="*/ 85 h 87"/>
                <a:gd name="T2" fmla="*/ 63 w 113"/>
                <a:gd name="T3" fmla="*/ 87 h 87"/>
                <a:gd name="T4" fmla="*/ 71 w 113"/>
                <a:gd name="T5" fmla="*/ 84 h 87"/>
                <a:gd name="T6" fmla="*/ 74 w 113"/>
                <a:gd name="T7" fmla="*/ 79 h 87"/>
                <a:gd name="T8" fmla="*/ 81 w 113"/>
                <a:gd name="T9" fmla="*/ 75 h 87"/>
                <a:gd name="T10" fmla="*/ 87 w 113"/>
                <a:gd name="T11" fmla="*/ 74 h 87"/>
                <a:gd name="T12" fmla="*/ 89 w 113"/>
                <a:gd name="T13" fmla="*/ 73 h 87"/>
                <a:gd name="T14" fmla="*/ 92 w 113"/>
                <a:gd name="T15" fmla="*/ 62 h 87"/>
                <a:gd name="T16" fmla="*/ 97 w 113"/>
                <a:gd name="T17" fmla="*/ 52 h 87"/>
                <a:gd name="T18" fmla="*/ 108 w 113"/>
                <a:gd name="T19" fmla="*/ 46 h 87"/>
                <a:gd name="T20" fmla="*/ 112 w 113"/>
                <a:gd name="T21" fmla="*/ 41 h 87"/>
                <a:gd name="T22" fmla="*/ 106 w 113"/>
                <a:gd name="T23" fmla="*/ 37 h 87"/>
                <a:gd name="T24" fmla="*/ 106 w 113"/>
                <a:gd name="T25" fmla="*/ 26 h 87"/>
                <a:gd name="T26" fmla="*/ 93 w 113"/>
                <a:gd name="T27" fmla="*/ 13 h 87"/>
                <a:gd name="T28" fmla="*/ 79 w 113"/>
                <a:gd name="T29" fmla="*/ 6 h 87"/>
                <a:gd name="T30" fmla="*/ 74 w 113"/>
                <a:gd name="T31" fmla="*/ 1 h 87"/>
                <a:gd name="T32" fmla="*/ 68 w 113"/>
                <a:gd name="T33" fmla="*/ 6 h 87"/>
                <a:gd name="T34" fmla="*/ 61 w 113"/>
                <a:gd name="T35" fmla="*/ 6 h 87"/>
                <a:gd name="T36" fmla="*/ 52 w 113"/>
                <a:gd name="T37" fmla="*/ 4 h 87"/>
                <a:gd name="T38" fmla="*/ 47 w 113"/>
                <a:gd name="T39" fmla="*/ 4 h 87"/>
                <a:gd name="T40" fmla="*/ 38 w 113"/>
                <a:gd name="T41" fmla="*/ 2 h 87"/>
                <a:gd name="T42" fmla="*/ 29 w 113"/>
                <a:gd name="T43" fmla="*/ 1 h 87"/>
                <a:gd name="T44" fmla="*/ 19 w 113"/>
                <a:gd name="T45" fmla="*/ 2 h 87"/>
                <a:gd name="T46" fmla="*/ 7 w 113"/>
                <a:gd name="T47" fmla="*/ 7 h 87"/>
                <a:gd name="T48" fmla="*/ 1 w 113"/>
                <a:gd name="T49" fmla="*/ 12 h 87"/>
                <a:gd name="T50" fmla="*/ 1 w 113"/>
                <a:gd name="T51" fmla="*/ 32 h 87"/>
                <a:gd name="T52" fmla="*/ 2 w 113"/>
                <a:gd name="T53" fmla="*/ 27 h 87"/>
                <a:gd name="T54" fmla="*/ 3 w 113"/>
                <a:gd name="T55" fmla="*/ 38 h 87"/>
                <a:gd name="T56" fmla="*/ 8 w 113"/>
                <a:gd name="T57" fmla="*/ 42 h 87"/>
                <a:gd name="T58" fmla="*/ 11 w 113"/>
                <a:gd name="T59" fmla="*/ 43 h 87"/>
                <a:gd name="T60" fmla="*/ 15 w 113"/>
                <a:gd name="T61" fmla="*/ 45 h 87"/>
                <a:gd name="T62" fmla="*/ 22 w 113"/>
                <a:gd name="T63" fmla="*/ 49 h 87"/>
                <a:gd name="T64" fmla="*/ 27 w 113"/>
                <a:gd name="T65" fmla="*/ 48 h 87"/>
                <a:gd name="T66" fmla="*/ 32 w 113"/>
                <a:gd name="T67" fmla="*/ 51 h 87"/>
                <a:gd name="T68" fmla="*/ 33 w 113"/>
                <a:gd name="T69" fmla="*/ 62 h 87"/>
                <a:gd name="T70" fmla="*/ 34 w 113"/>
                <a:gd name="T71" fmla="*/ 71 h 87"/>
                <a:gd name="T72" fmla="*/ 38 w 113"/>
                <a:gd name="T73" fmla="*/ 71 h 87"/>
                <a:gd name="T74" fmla="*/ 43 w 113"/>
                <a:gd name="T75" fmla="*/ 75 h 87"/>
                <a:gd name="T76" fmla="*/ 52 w 113"/>
                <a:gd name="T77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87">
                  <a:moveTo>
                    <a:pt x="52" y="86"/>
                  </a:moveTo>
                  <a:cubicBezTo>
                    <a:pt x="54" y="86"/>
                    <a:pt x="56" y="86"/>
                    <a:pt x="59" y="85"/>
                  </a:cubicBezTo>
                  <a:cubicBezTo>
                    <a:pt x="60" y="85"/>
                    <a:pt x="61" y="85"/>
                    <a:pt x="62" y="85"/>
                  </a:cubicBezTo>
                  <a:cubicBezTo>
                    <a:pt x="62" y="86"/>
                    <a:pt x="63" y="86"/>
                    <a:pt x="63" y="87"/>
                  </a:cubicBezTo>
                  <a:cubicBezTo>
                    <a:pt x="65" y="87"/>
                    <a:pt x="67" y="86"/>
                    <a:pt x="68" y="85"/>
                  </a:cubicBezTo>
                  <a:cubicBezTo>
                    <a:pt x="69" y="85"/>
                    <a:pt x="70" y="84"/>
                    <a:pt x="71" y="84"/>
                  </a:cubicBezTo>
                  <a:cubicBezTo>
                    <a:pt x="72" y="84"/>
                    <a:pt x="73" y="85"/>
                    <a:pt x="74" y="84"/>
                  </a:cubicBezTo>
                  <a:cubicBezTo>
                    <a:pt x="75" y="83"/>
                    <a:pt x="73" y="81"/>
                    <a:pt x="74" y="79"/>
                  </a:cubicBezTo>
                  <a:cubicBezTo>
                    <a:pt x="75" y="79"/>
                    <a:pt x="76" y="79"/>
                    <a:pt x="77" y="79"/>
                  </a:cubicBezTo>
                  <a:cubicBezTo>
                    <a:pt x="79" y="78"/>
                    <a:pt x="82" y="79"/>
                    <a:pt x="81" y="75"/>
                  </a:cubicBezTo>
                  <a:cubicBezTo>
                    <a:pt x="82" y="75"/>
                    <a:pt x="83" y="76"/>
                    <a:pt x="84" y="76"/>
                  </a:cubicBezTo>
                  <a:cubicBezTo>
                    <a:pt x="86" y="75"/>
                    <a:pt x="86" y="75"/>
                    <a:pt x="87" y="74"/>
                  </a:cubicBezTo>
                  <a:cubicBezTo>
                    <a:pt x="88" y="75"/>
                    <a:pt x="88" y="80"/>
                    <a:pt x="91" y="78"/>
                  </a:cubicBezTo>
                  <a:cubicBezTo>
                    <a:pt x="94" y="76"/>
                    <a:pt x="90" y="74"/>
                    <a:pt x="89" y="73"/>
                  </a:cubicBezTo>
                  <a:cubicBezTo>
                    <a:pt x="88" y="71"/>
                    <a:pt x="91" y="68"/>
                    <a:pt x="92" y="66"/>
                  </a:cubicBezTo>
                  <a:cubicBezTo>
                    <a:pt x="92" y="64"/>
                    <a:pt x="92" y="63"/>
                    <a:pt x="92" y="62"/>
                  </a:cubicBezTo>
                  <a:cubicBezTo>
                    <a:pt x="92" y="60"/>
                    <a:pt x="92" y="58"/>
                    <a:pt x="92" y="57"/>
                  </a:cubicBezTo>
                  <a:cubicBezTo>
                    <a:pt x="93" y="53"/>
                    <a:pt x="95" y="53"/>
                    <a:pt x="97" y="52"/>
                  </a:cubicBezTo>
                  <a:cubicBezTo>
                    <a:pt x="101" y="51"/>
                    <a:pt x="100" y="49"/>
                    <a:pt x="102" y="46"/>
                  </a:cubicBezTo>
                  <a:cubicBezTo>
                    <a:pt x="104" y="44"/>
                    <a:pt x="105" y="46"/>
                    <a:pt x="108" y="46"/>
                  </a:cubicBezTo>
                  <a:cubicBezTo>
                    <a:pt x="111" y="46"/>
                    <a:pt x="109" y="43"/>
                    <a:pt x="111" y="42"/>
                  </a:cubicBezTo>
                  <a:cubicBezTo>
                    <a:pt x="111" y="42"/>
                    <a:pt x="112" y="42"/>
                    <a:pt x="112" y="41"/>
                  </a:cubicBezTo>
                  <a:cubicBezTo>
                    <a:pt x="113" y="40"/>
                    <a:pt x="111" y="40"/>
                    <a:pt x="111" y="39"/>
                  </a:cubicBezTo>
                  <a:cubicBezTo>
                    <a:pt x="109" y="39"/>
                    <a:pt x="106" y="40"/>
                    <a:pt x="106" y="37"/>
                  </a:cubicBezTo>
                  <a:cubicBezTo>
                    <a:pt x="106" y="35"/>
                    <a:pt x="108" y="33"/>
                    <a:pt x="108" y="31"/>
                  </a:cubicBezTo>
                  <a:cubicBezTo>
                    <a:pt x="110" y="27"/>
                    <a:pt x="109" y="27"/>
                    <a:pt x="106" y="26"/>
                  </a:cubicBezTo>
                  <a:cubicBezTo>
                    <a:pt x="103" y="24"/>
                    <a:pt x="102" y="22"/>
                    <a:pt x="100" y="20"/>
                  </a:cubicBezTo>
                  <a:cubicBezTo>
                    <a:pt x="98" y="17"/>
                    <a:pt x="95" y="16"/>
                    <a:pt x="93" y="13"/>
                  </a:cubicBezTo>
                  <a:cubicBezTo>
                    <a:pt x="91" y="11"/>
                    <a:pt x="90" y="9"/>
                    <a:pt x="87" y="9"/>
                  </a:cubicBezTo>
                  <a:cubicBezTo>
                    <a:pt x="84" y="9"/>
                    <a:pt x="81" y="9"/>
                    <a:pt x="79" y="6"/>
                  </a:cubicBezTo>
                  <a:cubicBezTo>
                    <a:pt x="78" y="5"/>
                    <a:pt x="77" y="4"/>
                    <a:pt x="76" y="2"/>
                  </a:cubicBezTo>
                  <a:cubicBezTo>
                    <a:pt x="76" y="1"/>
                    <a:pt x="76" y="0"/>
                    <a:pt x="74" y="1"/>
                  </a:cubicBezTo>
                  <a:cubicBezTo>
                    <a:pt x="73" y="1"/>
                    <a:pt x="72" y="3"/>
                    <a:pt x="71" y="3"/>
                  </a:cubicBezTo>
                  <a:cubicBezTo>
                    <a:pt x="70" y="4"/>
                    <a:pt x="69" y="5"/>
                    <a:pt x="68" y="6"/>
                  </a:cubicBezTo>
                  <a:cubicBezTo>
                    <a:pt x="66" y="6"/>
                    <a:pt x="65" y="6"/>
                    <a:pt x="64" y="6"/>
                  </a:cubicBezTo>
                  <a:cubicBezTo>
                    <a:pt x="63" y="6"/>
                    <a:pt x="62" y="7"/>
                    <a:pt x="61" y="6"/>
                  </a:cubicBezTo>
                  <a:cubicBezTo>
                    <a:pt x="59" y="6"/>
                    <a:pt x="59" y="4"/>
                    <a:pt x="57" y="4"/>
                  </a:cubicBezTo>
                  <a:cubicBezTo>
                    <a:pt x="55" y="4"/>
                    <a:pt x="54" y="5"/>
                    <a:pt x="52" y="4"/>
                  </a:cubicBezTo>
                  <a:cubicBezTo>
                    <a:pt x="52" y="3"/>
                    <a:pt x="51" y="4"/>
                    <a:pt x="50" y="4"/>
                  </a:cubicBezTo>
                  <a:cubicBezTo>
                    <a:pt x="49" y="4"/>
                    <a:pt x="49" y="4"/>
                    <a:pt x="47" y="4"/>
                  </a:cubicBezTo>
                  <a:cubicBezTo>
                    <a:pt x="45" y="2"/>
                    <a:pt x="44" y="3"/>
                    <a:pt x="42" y="4"/>
                  </a:cubicBezTo>
                  <a:cubicBezTo>
                    <a:pt x="40" y="5"/>
                    <a:pt x="40" y="4"/>
                    <a:pt x="38" y="2"/>
                  </a:cubicBezTo>
                  <a:cubicBezTo>
                    <a:pt x="36" y="0"/>
                    <a:pt x="35" y="4"/>
                    <a:pt x="32" y="3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1"/>
                    <a:pt x="25" y="1"/>
                    <a:pt x="24" y="1"/>
                  </a:cubicBezTo>
                  <a:cubicBezTo>
                    <a:pt x="22" y="1"/>
                    <a:pt x="21" y="1"/>
                    <a:pt x="19" y="2"/>
                  </a:cubicBezTo>
                  <a:cubicBezTo>
                    <a:pt x="18" y="2"/>
                    <a:pt x="17" y="3"/>
                    <a:pt x="15" y="3"/>
                  </a:cubicBezTo>
                  <a:cubicBezTo>
                    <a:pt x="12" y="5"/>
                    <a:pt x="9" y="6"/>
                    <a:pt x="7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3" y="12"/>
                    <a:pt x="3" y="13"/>
                    <a:pt x="1" y="12"/>
                  </a:cubicBezTo>
                  <a:cubicBezTo>
                    <a:pt x="1" y="16"/>
                    <a:pt x="1" y="19"/>
                    <a:pt x="1" y="23"/>
                  </a:cubicBezTo>
                  <a:cubicBezTo>
                    <a:pt x="1" y="26"/>
                    <a:pt x="1" y="29"/>
                    <a:pt x="1" y="32"/>
                  </a:cubicBezTo>
                  <a:cubicBezTo>
                    <a:pt x="1" y="34"/>
                    <a:pt x="2" y="35"/>
                    <a:pt x="2" y="32"/>
                  </a:cubicBezTo>
                  <a:cubicBezTo>
                    <a:pt x="2" y="31"/>
                    <a:pt x="0" y="28"/>
                    <a:pt x="2" y="27"/>
                  </a:cubicBezTo>
                  <a:cubicBezTo>
                    <a:pt x="3" y="29"/>
                    <a:pt x="4" y="31"/>
                    <a:pt x="4" y="33"/>
                  </a:cubicBezTo>
                  <a:cubicBezTo>
                    <a:pt x="4" y="35"/>
                    <a:pt x="3" y="37"/>
                    <a:pt x="3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7" y="40"/>
                    <a:pt x="7" y="41"/>
                    <a:pt x="8" y="42"/>
                  </a:cubicBezTo>
                  <a:cubicBezTo>
                    <a:pt x="9" y="43"/>
                    <a:pt x="9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4"/>
                  </a:cubicBezTo>
                  <a:cubicBezTo>
                    <a:pt x="13" y="44"/>
                    <a:pt x="14" y="44"/>
                    <a:pt x="15" y="45"/>
                  </a:cubicBezTo>
                  <a:cubicBezTo>
                    <a:pt x="16" y="46"/>
                    <a:pt x="18" y="47"/>
                    <a:pt x="19" y="47"/>
                  </a:cubicBezTo>
                  <a:cubicBezTo>
                    <a:pt x="20" y="49"/>
                    <a:pt x="19" y="49"/>
                    <a:pt x="22" y="49"/>
                  </a:cubicBezTo>
                  <a:cubicBezTo>
                    <a:pt x="22" y="49"/>
                    <a:pt x="22" y="49"/>
                    <a:pt x="22" y="48"/>
                  </a:cubicBezTo>
                  <a:cubicBezTo>
                    <a:pt x="24" y="47"/>
                    <a:pt x="25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9"/>
                    <a:pt x="31" y="50"/>
                    <a:pt x="32" y="51"/>
                  </a:cubicBezTo>
                  <a:cubicBezTo>
                    <a:pt x="33" y="52"/>
                    <a:pt x="34" y="52"/>
                    <a:pt x="35" y="54"/>
                  </a:cubicBezTo>
                  <a:cubicBezTo>
                    <a:pt x="37" y="57"/>
                    <a:pt x="34" y="59"/>
                    <a:pt x="33" y="62"/>
                  </a:cubicBezTo>
                  <a:cubicBezTo>
                    <a:pt x="32" y="64"/>
                    <a:pt x="32" y="65"/>
                    <a:pt x="32" y="67"/>
                  </a:cubicBezTo>
                  <a:cubicBezTo>
                    <a:pt x="32" y="69"/>
                    <a:pt x="34" y="70"/>
                    <a:pt x="34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5" y="72"/>
                    <a:pt x="36" y="71"/>
                    <a:pt x="38" y="71"/>
                  </a:cubicBezTo>
                  <a:cubicBezTo>
                    <a:pt x="39" y="72"/>
                    <a:pt x="39" y="73"/>
                    <a:pt x="40" y="74"/>
                  </a:cubicBezTo>
                  <a:cubicBezTo>
                    <a:pt x="41" y="74"/>
                    <a:pt x="42" y="74"/>
                    <a:pt x="43" y="75"/>
                  </a:cubicBezTo>
                  <a:cubicBezTo>
                    <a:pt x="47" y="77"/>
                    <a:pt x="48" y="81"/>
                    <a:pt x="48" y="85"/>
                  </a:cubicBezTo>
                  <a:cubicBezTo>
                    <a:pt x="49" y="86"/>
                    <a:pt x="50" y="86"/>
                    <a:pt x="5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4" name="Freeform 38"/>
            <p:cNvSpPr>
              <a:spLocks/>
            </p:cNvSpPr>
            <p:nvPr/>
          </p:nvSpPr>
          <p:spPr bwMode="auto">
            <a:xfrm>
              <a:off x="9994900" y="3571875"/>
              <a:ext cx="536575" cy="328612"/>
            </a:xfrm>
            <a:custGeom>
              <a:avLst/>
              <a:gdLst>
                <a:gd name="T0" fmla="*/ 121 w 141"/>
                <a:gd name="T1" fmla="*/ 80 h 86"/>
                <a:gd name="T2" fmla="*/ 130 w 141"/>
                <a:gd name="T3" fmla="*/ 79 h 86"/>
                <a:gd name="T4" fmla="*/ 136 w 141"/>
                <a:gd name="T5" fmla="*/ 71 h 86"/>
                <a:gd name="T6" fmla="*/ 140 w 141"/>
                <a:gd name="T7" fmla="*/ 60 h 86"/>
                <a:gd name="T8" fmla="*/ 138 w 141"/>
                <a:gd name="T9" fmla="*/ 53 h 86"/>
                <a:gd name="T10" fmla="*/ 136 w 141"/>
                <a:gd name="T11" fmla="*/ 47 h 86"/>
                <a:gd name="T12" fmla="*/ 130 w 141"/>
                <a:gd name="T13" fmla="*/ 44 h 86"/>
                <a:gd name="T14" fmla="*/ 132 w 141"/>
                <a:gd name="T15" fmla="*/ 35 h 86"/>
                <a:gd name="T16" fmla="*/ 134 w 141"/>
                <a:gd name="T17" fmla="*/ 29 h 86"/>
                <a:gd name="T18" fmla="*/ 129 w 141"/>
                <a:gd name="T19" fmla="*/ 22 h 86"/>
                <a:gd name="T20" fmla="*/ 121 w 141"/>
                <a:gd name="T21" fmla="*/ 19 h 86"/>
                <a:gd name="T22" fmla="*/ 113 w 141"/>
                <a:gd name="T23" fmla="*/ 18 h 86"/>
                <a:gd name="T24" fmla="*/ 105 w 141"/>
                <a:gd name="T25" fmla="*/ 17 h 86"/>
                <a:gd name="T26" fmla="*/ 99 w 141"/>
                <a:gd name="T27" fmla="*/ 10 h 86"/>
                <a:gd name="T28" fmla="*/ 94 w 141"/>
                <a:gd name="T29" fmla="*/ 7 h 86"/>
                <a:gd name="T30" fmla="*/ 89 w 141"/>
                <a:gd name="T31" fmla="*/ 4 h 86"/>
                <a:gd name="T32" fmla="*/ 85 w 141"/>
                <a:gd name="T33" fmla="*/ 1 h 86"/>
                <a:gd name="T34" fmla="*/ 84 w 141"/>
                <a:gd name="T35" fmla="*/ 3 h 86"/>
                <a:gd name="T36" fmla="*/ 77 w 141"/>
                <a:gd name="T37" fmla="*/ 2 h 86"/>
                <a:gd name="T38" fmla="*/ 70 w 141"/>
                <a:gd name="T39" fmla="*/ 5 h 86"/>
                <a:gd name="T40" fmla="*/ 66 w 141"/>
                <a:gd name="T41" fmla="*/ 13 h 86"/>
                <a:gd name="T42" fmla="*/ 64 w 141"/>
                <a:gd name="T43" fmla="*/ 35 h 86"/>
                <a:gd name="T44" fmla="*/ 51 w 141"/>
                <a:gd name="T45" fmla="*/ 39 h 86"/>
                <a:gd name="T46" fmla="*/ 44 w 141"/>
                <a:gd name="T47" fmla="*/ 30 h 86"/>
                <a:gd name="T48" fmla="*/ 34 w 141"/>
                <a:gd name="T49" fmla="*/ 18 h 86"/>
                <a:gd name="T50" fmla="*/ 32 w 141"/>
                <a:gd name="T51" fmla="*/ 12 h 86"/>
                <a:gd name="T52" fmla="*/ 21 w 141"/>
                <a:gd name="T53" fmla="*/ 17 h 86"/>
                <a:gd name="T54" fmla="*/ 11 w 141"/>
                <a:gd name="T55" fmla="*/ 25 h 86"/>
                <a:gd name="T56" fmla="*/ 8 w 141"/>
                <a:gd name="T57" fmla="*/ 40 h 86"/>
                <a:gd name="T58" fmla="*/ 2 w 141"/>
                <a:gd name="T59" fmla="*/ 49 h 86"/>
                <a:gd name="T60" fmla="*/ 2 w 141"/>
                <a:gd name="T61" fmla="*/ 58 h 86"/>
                <a:gd name="T62" fmla="*/ 0 w 141"/>
                <a:gd name="T63" fmla="*/ 66 h 86"/>
                <a:gd name="T64" fmla="*/ 7 w 141"/>
                <a:gd name="T65" fmla="*/ 67 h 86"/>
                <a:gd name="T66" fmla="*/ 24 w 141"/>
                <a:gd name="T67" fmla="*/ 60 h 86"/>
                <a:gd name="T68" fmla="*/ 33 w 141"/>
                <a:gd name="T69" fmla="*/ 62 h 86"/>
                <a:gd name="T70" fmla="*/ 43 w 141"/>
                <a:gd name="T71" fmla="*/ 63 h 86"/>
                <a:gd name="T72" fmla="*/ 51 w 141"/>
                <a:gd name="T73" fmla="*/ 63 h 86"/>
                <a:gd name="T74" fmla="*/ 58 w 141"/>
                <a:gd name="T75" fmla="*/ 63 h 86"/>
                <a:gd name="T76" fmla="*/ 65 w 141"/>
                <a:gd name="T77" fmla="*/ 65 h 86"/>
                <a:gd name="T78" fmla="*/ 75 w 141"/>
                <a:gd name="T79" fmla="*/ 60 h 86"/>
                <a:gd name="T80" fmla="*/ 80 w 141"/>
                <a:gd name="T81" fmla="*/ 65 h 86"/>
                <a:gd name="T82" fmla="*/ 95 w 141"/>
                <a:gd name="T83" fmla="*/ 73 h 86"/>
                <a:gd name="T84" fmla="*/ 102 w 141"/>
                <a:gd name="T85" fmla="*/ 81 h 86"/>
                <a:gd name="T86" fmla="*/ 110 w 141"/>
                <a:gd name="T8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" h="86">
                  <a:moveTo>
                    <a:pt x="117" y="81"/>
                  </a:moveTo>
                  <a:cubicBezTo>
                    <a:pt x="118" y="80"/>
                    <a:pt x="119" y="80"/>
                    <a:pt x="121" y="80"/>
                  </a:cubicBezTo>
                  <a:cubicBezTo>
                    <a:pt x="122" y="81"/>
                    <a:pt x="124" y="82"/>
                    <a:pt x="124" y="80"/>
                  </a:cubicBezTo>
                  <a:cubicBezTo>
                    <a:pt x="127" y="80"/>
                    <a:pt x="129" y="84"/>
                    <a:pt x="130" y="79"/>
                  </a:cubicBezTo>
                  <a:cubicBezTo>
                    <a:pt x="131" y="77"/>
                    <a:pt x="131" y="76"/>
                    <a:pt x="133" y="75"/>
                  </a:cubicBezTo>
                  <a:cubicBezTo>
                    <a:pt x="134" y="74"/>
                    <a:pt x="135" y="72"/>
                    <a:pt x="136" y="71"/>
                  </a:cubicBezTo>
                  <a:cubicBezTo>
                    <a:pt x="139" y="69"/>
                    <a:pt x="141" y="70"/>
                    <a:pt x="141" y="65"/>
                  </a:cubicBezTo>
                  <a:cubicBezTo>
                    <a:pt x="141" y="64"/>
                    <a:pt x="141" y="62"/>
                    <a:pt x="140" y="60"/>
                  </a:cubicBezTo>
                  <a:cubicBezTo>
                    <a:pt x="140" y="58"/>
                    <a:pt x="140" y="56"/>
                    <a:pt x="139" y="54"/>
                  </a:cubicBezTo>
                  <a:cubicBezTo>
                    <a:pt x="138" y="54"/>
                    <a:pt x="138" y="54"/>
                    <a:pt x="138" y="53"/>
                  </a:cubicBezTo>
                  <a:cubicBezTo>
                    <a:pt x="137" y="52"/>
                    <a:pt x="138" y="51"/>
                    <a:pt x="137" y="49"/>
                  </a:cubicBezTo>
                  <a:cubicBezTo>
                    <a:pt x="135" y="48"/>
                    <a:pt x="136" y="49"/>
                    <a:pt x="136" y="47"/>
                  </a:cubicBezTo>
                  <a:cubicBezTo>
                    <a:pt x="135" y="46"/>
                    <a:pt x="135" y="44"/>
                    <a:pt x="134" y="44"/>
                  </a:cubicBezTo>
                  <a:cubicBezTo>
                    <a:pt x="133" y="43"/>
                    <a:pt x="131" y="45"/>
                    <a:pt x="130" y="44"/>
                  </a:cubicBezTo>
                  <a:cubicBezTo>
                    <a:pt x="131" y="42"/>
                    <a:pt x="132" y="41"/>
                    <a:pt x="132" y="40"/>
                  </a:cubicBezTo>
                  <a:cubicBezTo>
                    <a:pt x="133" y="38"/>
                    <a:pt x="132" y="37"/>
                    <a:pt x="132" y="35"/>
                  </a:cubicBezTo>
                  <a:cubicBezTo>
                    <a:pt x="132" y="34"/>
                    <a:pt x="133" y="34"/>
                    <a:pt x="134" y="33"/>
                  </a:cubicBezTo>
                  <a:cubicBezTo>
                    <a:pt x="135" y="32"/>
                    <a:pt x="135" y="30"/>
                    <a:pt x="134" y="29"/>
                  </a:cubicBezTo>
                  <a:cubicBezTo>
                    <a:pt x="134" y="27"/>
                    <a:pt x="132" y="26"/>
                    <a:pt x="131" y="25"/>
                  </a:cubicBezTo>
                  <a:cubicBezTo>
                    <a:pt x="129" y="24"/>
                    <a:pt x="129" y="24"/>
                    <a:pt x="129" y="22"/>
                  </a:cubicBezTo>
                  <a:cubicBezTo>
                    <a:pt x="128" y="21"/>
                    <a:pt x="128" y="20"/>
                    <a:pt x="126" y="20"/>
                  </a:cubicBezTo>
                  <a:cubicBezTo>
                    <a:pt x="124" y="19"/>
                    <a:pt x="123" y="20"/>
                    <a:pt x="121" y="19"/>
                  </a:cubicBezTo>
                  <a:cubicBezTo>
                    <a:pt x="120" y="19"/>
                    <a:pt x="119" y="18"/>
                    <a:pt x="118" y="17"/>
                  </a:cubicBezTo>
                  <a:cubicBezTo>
                    <a:pt x="116" y="16"/>
                    <a:pt x="115" y="17"/>
                    <a:pt x="113" y="18"/>
                  </a:cubicBezTo>
                  <a:cubicBezTo>
                    <a:pt x="113" y="19"/>
                    <a:pt x="110" y="20"/>
                    <a:pt x="109" y="20"/>
                  </a:cubicBezTo>
                  <a:cubicBezTo>
                    <a:pt x="108" y="20"/>
                    <a:pt x="106" y="18"/>
                    <a:pt x="105" y="17"/>
                  </a:cubicBezTo>
                  <a:cubicBezTo>
                    <a:pt x="103" y="16"/>
                    <a:pt x="103" y="15"/>
                    <a:pt x="102" y="13"/>
                  </a:cubicBezTo>
                  <a:cubicBezTo>
                    <a:pt x="101" y="12"/>
                    <a:pt x="100" y="12"/>
                    <a:pt x="99" y="10"/>
                  </a:cubicBezTo>
                  <a:cubicBezTo>
                    <a:pt x="98" y="8"/>
                    <a:pt x="99" y="8"/>
                    <a:pt x="96" y="8"/>
                  </a:cubicBezTo>
                  <a:cubicBezTo>
                    <a:pt x="95" y="8"/>
                    <a:pt x="95" y="8"/>
                    <a:pt x="94" y="7"/>
                  </a:cubicBezTo>
                  <a:cubicBezTo>
                    <a:pt x="93" y="7"/>
                    <a:pt x="93" y="6"/>
                    <a:pt x="93" y="5"/>
                  </a:cubicBezTo>
                  <a:cubicBezTo>
                    <a:pt x="92" y="7"/>
                    <a:pt x="89" y="4"/>
                    <a:pt x="89" y="4"/>
                  </a:cubicBezTo>
                  <a:cubicBezTo>
                    <a:pt x="88" y="3"/>
                    <a:pt x="88" y="2"/>
                    <a:pt x="87" y="1"/>
                  </a:cubicBezTo>
                  <a:cubicBezTo>
                    <a:pt x="86" y="1"/>
                    <a:pt x="86" y="1"/>
                    <a:pt x="85" y="1"/>
                  </a:cubicBezTo>
                  <a:cubicBezTo>
                    <a:pt x="85" y="1"/>
                    <a:pt x="85" y="0"/>
                    <a:pt x="85" y="0"/>
                  </a:cubicBezTo>
                  <a:cubicBezTo>
                    <a:pt x="84" y="1"/>
                    <a:pt x="85" y="2"/>
                    <a:pt x="84" y="3"/>
                  </a:cubicBezTo>
                  <a:cubicBezTo>
                    <a:pt x="82" y="4"/>
                    <a:pt x="82" y="1"/>
                    <a:pt x="81" y="0"/>
                  </a:cubicBezTo>
                  <a:cubicBezTo>
                    <a:pt x="80" y="0"/>
                    <a:pt x="79" y="2"/>
                    <a:pt x="77" y="2"/>
                  </a:cubicBezTo>
                  <a:cubicBezTo>
                    <a:pt x="76" y="3"/>
                    <a:pt x="75" y="3"/>
                    <a:pt x="73" y="4"/>
                  </a:cubicBezTo>
                  <a:cubicBezTo>
                    <a:pt x="73" y="4"/>
                    <a:pt x="71" y="4"/>
                    <a:pt x="70" y="5"/>
                  </a:cubicBezTo>
                  <a:cubicBezTo>
                    <a:pt x="68" y="6"/>
                    <a:pt x="68" y="7"/>
                    <a:pt x="65" y="7"/>
                  </a:cubicBezTo>
                  <a:cubicBezTo>
                    <a:pt x="64" y="9"/>
                    <a:pt x="65" y="12"/>
                    <a:pt x="66" y="13"/>
                  </a:cubicBezTo>
                  <a:cubicBezTo>
                    <a:pt x="66" y="15"/>
                    <a:pt x="66" y="18"/>
                    <a:pt x="66" y="21"/>
                  </a:cubicBezTo>
                  <a:cubicBezTo>
                    <a:pt x="67" y="26"/>
                    <a:pt x="68" y="31"/>
                    <a:pt x="64" y="35"/>
                  </a:cubicBezTo>
                  <a:cubicBezTo>
                    <a:pt x="62" y="37"/>
                    <a:pt x="59" y="38"/>
                    <a:pt x="57" y="38"/>
                  </a:cubicBezTo>
                  <a:cubicBezTo>
                    <a:pt x="55" y="39"/>
                    <a:pt x="53" y="41"/>
                    <a:pt x="51" y="39"/>
                  </a:cubicBezTo>
                  <a:cubicBezTo>
                    <a:pt x="49" y="38"/>
                    <a:pt x="48" y="37"/>
                    <a:pt x="46" y="36"/>
                  </a:cubicBezTo>
                  <a:cubicBezTo>
                    <a:pt x="44" y="35"/>
                    <a:pt x="45" y="32"/>
                    <a:pt x="44" y="30"/>
                  </a:cubicBezTo>
                  <a:cubicBezTo>
                    <a:pt x="43" y="27"/>
                    <a:pt x="42" y="26"/>
                    <a:pt x="40" y="24"/>
                  </a:cubicBezTo>
                  <a:cubicBezTo>
                    <a:pt x="38" y="22"/>
                    <a:pt x="36" y="20"/>
                    <a:pt x="34" y="18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1" y="15"/>
                    <a:pt x="32" y="13"/>
                    <a:pt x="32" y="12"/>
                  </a:cubicBezTo>
                  <a:cubicBezTo>
                    <a:pt x="31" y="10"/>
                    <a:pt x="29" y="13"/>
                    <a:pt x="27" y="14"/>
                  </a:cubicBezTo>
                  <a:cubicBezTo>
                    <a:pt x="25" y="15"/>
                    <a:pt x="23" y="16"/>
                    <a:pt x="21" y="17"/>
                  </a:cubicBezTo>
                  <a:cubicBezTo>
                    <a:pt x="17" y="18"/>
                    <a:pt x="16" y="17"/>
                    <a:pt x="13" y="20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0" y="27"/>
                    <a:pt x="8" y="29"/>
                    <a:pt x="8" y="31"/>
                  </a:cubicBezTo>
                  <a:cubicBezTo>
                    <a:pt x="8" y="34"/>
                    <a:pt x="9" y="37"/>
                    <a:pt x="8" y="40"/>
                  </a:cubicBezTo>
                  <a:cubicBezTo>
                    <a:pt x="6" y="42"/>
                    <a:pt x="3" y="42"/>
                    <a:pt x="2" y="45"/>
                  </a:cubicBezTo>
                  <a:cubicBezTo>
                    <a:pt x="1" y="46"/>
                    <a:pt x="2" y="48"/>
                    <a:pt x="2" y="49"/>
                  </a:cubicBezTo>
                  <a:cubicBezTo>
                    <a:pt x="2" y="51"/>
                    <a:pt x="1" y="53"/>
                    <a:pt x="1" y="54"/>
                  </a:cubicBezTo>
                  <a:cubicBezTo>
                    <a:pt x="1" y="56"/>
                    <a:pt x="2" y="57"/>
                    <a:pt x="2" y="58"/>
                  </a:cubicBezTo>
                  <a:cubicBezTo>
                    <a:pt x="2" y="61"/>
                    <a:pt x="2" y="60"/>
                    <a:pt x="0" y="60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0" y="68"/>
                    <a:pt x="2" y="69"/>
                    <a:pt x="2" y="71"/>
                  </a:cubicBezTo>
                  <a:cubicBezTo>
                    <a:pt x="5" y="72"/>
                    <a:pt x="5" y="68"/>
                    <a:pt x="7" y="67"/>
                  </a:cubicBezTo>
                  <a:cubicBezTo>
                    <a:pt x="10" y="65"/>
                    <a:pt x="12" y="64"/>
                    <a:pt x="16" y="63"/>
                  </a:cubicBezTo>
                  <a:cubicBezTo>
                    <a:pt x="19" y="62"/>
                    <a:pt x="21" y="60"/>
                    <a:pt x="24" y="60"/>
                  </a:cubicBezTo>
                  <a:cubicBezTo>
                    <a:pt x="26" y="60"/>
                    <a:pt x="28" y="60"/>
                    <a:pt x="30" y="60"/>
                  </a:cubicBezTo>
                  <a:cubicBezTo>
                    <a:pt x="31" y="60"/>
                    <a:pt x="32" y="62"/>
                    <a:pt x="33" y="62"/>
                  </a:cubicBezTo>
                  <a:cubicBezTo>
                    <a:pt x="36" y="63"/>
                    <a:pt x="37" y="59"/>
                    <a:pt x="39" y="61"/>
                  </a:cubicBezTo>
                  <a:cubicBezTo>
                    <a:pt x="41" y="62"/>
                    <a:pt x="41" y="64"/>
                    <a:pt x="43" y="63"/>
                  </a:cubicBezTo>
                  <a:cubicBezTo>
                    <a:pt x="45" y="62"/>
                    <a:pt x="45" y="61"/>
                    <a:pt x="48" y="62"/>
                  </a:cubicBezTo>
                  <a:cubicBezTo>
                    <a:pt x="49" y="63"/>
                    <a:pt x="49" y="64"/>
                    <a:pt x="51" y="63"/>
                  </a:cubicBezTo>
                  <a:cubicBezTo>
                    <a:pt x="52" y="63"/>
                    <a:pt x="53" y="61"/>
                    <a:pt x="53" y="63"/>
                  </a:cubicBezTo>
                  <a:cubicBezTo>
                    <a:pt x="55" y="64"/>
                    <a:pt x="56" y="63"/>
                    <a:pt x="58" y="63"/>
                  </a:cubicBezTo>
                  <a:cubicBezTo>
                    <a:pt x="59" y="63"/>
                    <a:pt x="60" y="64"/>
                    <a:pt x="61" y="65"/>
                  </a:cubicBezTo>
                  <a:cubicBezTo>
                    <a:pt x="63" y="66"/>
                    <a:pt x="63" y="66"/>
                    <a:pt x="65" y="65"/>
                  </a:cubicBezTo>
                  <a:cubicBezTo>
                    <a:pt x="66" y="65"/>
                    <a:pt x="67" y="65"/>
                    <a:pt x="68" y="65"/>
                  </a:cubicBezTo>
                  <a:cubicBezTo>
                    <a:pt x="71" y="64"/>
                    <a:pt x="73" y="61"/>
                    <a:pt x="75" y="60"/>
                  </a:cubicBezTo>
                  <a:cubicBezTo>
                    <a:pt x="77" y="59"/>
                    <a:pt x="76" y="60"/>
                    <a:pt x="77" y="61"/>
                  </a:cubicBezTo>
                  <a:cubicBezTo>
                    <a:pt x="78" y="63"/>
                    <a:pt x="79" y="64"/>
                    <a:pt x="80" y="65"/>
                  </a:cubicBezTo>
                  <a:cubicBezTo>
                    <a:pt x="82" y="68"/>
                    <a:pt x="85" y="68"/>
                    <a:pt x="88" y="68"/>
                  </a:cubicBezTo>
                  <a:cubicBezTo>
                    <a:pt x="92" y="69"/>
                    <a:pt x="93" y="71"/>
                    <a:pt x="95" y="73"/>
                  </a:cubicBezTo>
                  <a:cubicBezTo>
                    <a:pt x="96" y="74"/>
                    <a:pt x="98" y="75"/>
                    <a:pt x="99" y="76"/>
                  </a:cubicBezTo>
                  <a:cubicBezTo>
                    <a:pt x="101" y="78"/>
                    <a:pt x="101" y="79"/>
                    <a:pt x="102" y="81"/>
                  </a:cubicBezTo>
                  <a:cubicBezTo>
                    <a:pt x="103" y="82"/>
                    <a:pt x="104" y="83"/>
                    <a:pt x="106" y="84"/>
                  </a:cubicBezTo>
                  <a:cubicBezTo>
                    <a:pt x="107" y="85"/>
                    <a:pt x="109" y="85"/>
                    <a:pt x="110" y="86"/>
                  </a:cubicBezTo>
                  <a:cubicBezTo>
                    <a:pt x="113" y="85"/>
                    <a:pt x="115" y="84"/>
                    <a:pt x="117" y="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5" name="Freeform 39"/>
            <p:cNvSpPr>
              <a:spLocks noEditPoints="1"/>
            </p:cNvSpPr>
            <p:nvPr/>
          </p:nvSpPr>
          <p:spPr bwMode="auto">
            <a:xfrm>
              <a:off x="8924925" y="4929188"/>
              <a:ext cx="887413" cy="1047750"/>
            </a:xfrm>
            <a:custGeom>
              <a:avLst/>
              <a:gdLst>
                <a:gd name="T0" fmla="*/ 168 w 233"/>
                <a:gd name="T1" fmla="*/ 261 h 275"/>
                <a:gd name="T2" fmla="*/ 157 w 233"/>
                <a:gd name="T3" fmla="*/ 273 h 275"/>
                <a:gd name="T4" fmla="*/ 114 w 233"/>
                <a:gd name="T5" fmla="*/ 245 h 275"/>
                <a:gd name="T6" fmla="*/ 131 w 233"/>
                <a:gd name="T7" fmla="*/ 236 h 275"/>
                <a:gd name="T8" fmla="*/ 148 w 233"/>
                <a:gd name="T9" fmla="*/ 240 h 275"/>
                <a:gd name="T10" fmla="*/ 168 w 233"/>
                <a:gd name="T11" fmla="*/ 237 h 275"/>
                <a:gd name="T12" fmla="*/ 173 w 233"/>
                <a:gd name="T13" fmla="*/ 240 h 275"/>
                <a:gd name="T14" fmla="*/ 133 w 233"/>
                <a:gd name="T15" fmla="*/ 23 h 275"/>
                <a:gd name="T16" fmla="*/ 113 w 233"/>
                <a:gd name="T17" fmla="*/ 10 h 275"/>
                <a:gd name="T18" fmla="*/ 103 w 233"/>
                <a:gd name="T19" fmla="*/ 2 h 275"/>
                <a:gd name="T20" fmla="*/ 76 w 233"/>
                <a:gd name="T21" fmla="*/ 6 h 275"/>
                <a:gd name="T22" fmla="*/ 67 w 233"/>
                <a:gd name="T23" fmla="*/ 13 h 275"/>
                <a:gd name="T24" fmla="*/ 66 w 233"/>
                <a:gd name="T25" fmla="*/ 22 h 275"/>
                <a:gd name="T26" fmla="*/ 49 w 233"/>
                <a:gd name="T27" fmla="*/ 25 h 275"/>
                <a:gd name="T28" fmla="*/ 43 w 233"/>
                <a:gd name="T29" fmla="*/ 30 h 275"/>
                <a:gd name="T30" fmla="*/ 33 w 233"/>
                <a:gd name="T31" fmla="*/ 18 h 275"/>
                <a:gd name="T32" fmla="*/ 24 w 233"/>
                <a:gd name="T33" fmla="*/ 31 h 275"/>
                <a:gd name="T34" fmla="*/ 6 w 233"/>
                <a:gd name="T35" fmla="*/ 40 h 275"/>
                <a:gd name="T36" fmla="*/ 8 w 233"/>
                <a:gd name="T37" fmla="*/ 52 h 275"/>
                <a:gd name="T38" fmla="*/ 2 w 233"/>
                <a:gd name="T39" fmla="*/ 58 h 275"/>
                <a:gd name="T40" fmla="*/ 9 w 233"/>
                <a:gd name="T41" fmla="*/ 67 h 275"/>
                <a:gd name="T42" fmla="*/ 6 w 233"/>
                <a:gd name="T43" fmla="*/ 74 h 275"/>
                <a:gd name="T44" fmla="*/ 19 w 233"/>
                <a:gd name="T45" fmla="*/ 81 h 275"/>
                <a:gd name="T46" fmla="*/ 18 w 233"/>
                <a:gd name="T47" fmla="*/ 88 h 275"/>
                <a:gd name="T48" fmla="*/ 37 w 233"/>
                <a:gd name="T49" fmla="*/ 77 h 275"/>
                <a:gd name="T50" fmla="*/ 62 w 233"/>
                <a:gd name="T51" fmla="*/ 84 h 275"/>
                <a:gd name="T52" fmla="*/ 76 w 233"/>
                <a:gd name="T53" fmla="*/ 112 h 275"/>
                <a:gd name="T54" fmla="*/ 89 w 233"/>
                <a:gd name="T55" fmla="*/ 128 h 275"/>
                <a:gd name="T56" fmla="*/ 111 w 233"/>
                <a:gd name="T57" fmla="*/ 147 h 275"/>
                <a:gd name="T58" fmla="*/ 127 w 233"/>
                <a:gd name="T59" fmla="*/ 159 h 275"/>
                <a:gd name="T60" fmla="*/ 151 w 233"/>
                <a:gd name="T61" fmla="*/ 170 h 275"/>
                <a:gd name="T62" fmla="*/ 174 w 233"/>
                <a:gd name="T63" fmla="*/ 190 h 275"/>
                <a:gd name="T64" fmla="*/ 182 w 233"/>
                <a:gd name="T65" fmla="*/ 224 h 275"/>
                <a:gd name="T66" fmla="*/ 178 w 233"/>
                <a:gd name="T67" fmla="*/ 242 h 275"/>
                <a:gd name="T68" fmla="*/ 195 w 233"/>
                <a:gd name="T69" fmla="*/ 227 h 275"/>
                <a:gd name="T70" fmla="*/ 203 w 233"/>
                <a:gd name="T71" fmla="*/ 205 h 275"/>
                <a:gd name="T72" fmla="*/ 197 w 233"/>
                <a:gd name="T73" fmla="*/ 188 h 275"/>
                <a:gd name="T74" fmla="*/ 208 w 233"/>
                <a:gd name="T75" fmla="*/ 180 h 275"/>
                <a:gd name="T76" fmla="*/ 225 w 233"/>
                <a:gd name="T77" fmla="*/ 194 h 275"/>
                <a:gd name="T78" fmla="*/ 219 w 233"/>
                <a:gd name="T79" fmla="*/ 173 h 275"/>
                <a:gd name="T80" fmla="*/ 184 w 233"/>
                <a:gd name="T81" fmla="*/ 154 h 275"/>
                <a:gd name="T82" fmla="*/ 172 w 233"/>
                <a:gd name="T83" fmla="*/ 142 h 275"/>
                <a:gd name="T84" fmla="*/ 142 w 233"/>
                <a:gd name="T85" fmla="*/ 114 h 275"/>
                <a:gd name="T86" fmla="*/ 116 w 233"/>
                <a:gd name="T87" fmla="*/ 84 h 275"/>
                <a:gd name="T88" fmla="*/ 114 w 233"/>
                <a:gd name="T89" fmla="*/ 63 h 275"/>
                <a:gd name="T90" fmla="*/ 109 w 233"/>
                <a:gd name="T91" fmla="*/ 50 h 275"/>
                <a:gd name="T92" fmla="*/ 126 w 233"/>
                <a:gd name="T93" fmla="*/ 41 h 275"/>
                <a:gd name="T94" fmla="*/ 61 w 233"/>
                <a:gd name="T95" fmla="*/ 173 h 275"/>
                <a:gd name="T96" fmla="*/ 56 w 233"/>
                <a:gd name="T97" fmla="*/ 159 h 275"/>
                <a:gd name="T98" fmla="*/ 41 w 233"/>
                <a:gd name="T99" fmla="*/ 167 h 275"/>
                <a:gd name="T100" fmla="*/ 31 w 233"/>
                <a:gd name="T101" fmla="*/ 176 h 275"/>
                <a:gd name="T102" fmla="*/ 36 w 233"/>
                <a:gd name="T103" fmla="*/ 194 h 275"/>
                <a:gd name="T104" fmla="*/ 36 w 233"/>
                <a:gd name="T105" fmla="*/ 202 h 275"/>
                <a:gd name="T106" fmla="*/ 43 w 233"/>
                <a:gd name="T107" fmla="*/ 219 h 275"/>
                <a:gd name="T108" fmla="*/ 58 w 233"/>
                <a:gd name="T109" fmla="*/ 211 h 275"/>
                <a:gd name="T110" fmla="*/ 61 w 233"/>
                <a:gd name="T111" fmla="*/ 17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3" h="275">
                  <a:moveTo>
                    <a:pt x="173" y="240"/>
                  </a:moveTo>
                  <a:cubicBezTo>
                    <a:pt x="173" y="243"/>
                    <a:pt x="170" y="245"/>
                    <a:pt x="168" y="248"/>
                  </a:cubicBezTo>
                  <a:cubicBezTo>
                    <a:pt x="167" y="251"/>
                    <a:pt x="166" y="255"/>
                    <a:pt x="166" y="258"/>
                  </a:cubicBezTo>
                  <a:cubicBezTo>
                    <a:pt x="167" y="259"/>
                    <a:pt x="168" y="259"/>
                    <a:pt x="168" y="259"/>
                  </a:cubicBezTo>
                  <a:cubicBezTo>
                    <a:pt x="169" y="260"/>
                    <a:pt x="168" y="260"/>
                    <a:pt x="168" y="261"/>
                  </a:cubicBezTo>
                  <a:cubicBezTo>
                    <a:pt x="169" y="263"/>
                    <a:pt x="170" y="264"/>
                    <a:pt x="171" y="265"/>
                  </a:cubicBezTo>
                  <a:cubicBezTo>
                    <a:pt x="169" y="267"/>
                    <a:pt x="168" y="268"/>
                    <a:pt x="167" y="269"/>
                  </a:cubicBezTo>
                  <a:cubicBezTo>
                    <a:pt x="167" y="270"/>
                    <a:pt x="167" y="274"/>
                    <a:pt x="166" y="274"/>
                  </a:cubicBezTo>
                  <a:cubicBezTo>
                    <a:pt x="165" y="275"/>
                    <a:pt x="163" y="273"/>
                    <a:pt x="162" y="273"/>
                  </a:cubicBezTo>
                  <a:cubicBezTo>
                    <a:pt x="161" y="272"/>
                    <a:pt x="159" y="273"/>
                    <a:pt x="157" y="273"/>
                  </a:cubicBezTo>
                  <a:cubicBezTo>
                    <a:pt x="153" y="271"/>
                    <a:pt x="153" y="268"/>
                    <a:pt x="150" y="266"/>
                  </a:cubicBezTo>
                  <a:cubicBezTo>
                    <a:pt x="147" y="264"/>
                    <a:pt x="143" y="263"/>
                    <a:pt x="140" y="262"/>
                  </a:cubicBezTo>
                  <a:cubicBezTo>
                    <a:pt x="136" y="260"/>
                    <a:pt x="132" y="258"/>
                    <a:pt x="129" y="255"/>
                  </a:cubicBezTo>
                  <a:cubicBezTo>
                    <a:pt x="126" y="253"/>
                    <a:pt x="122" y="253"/>
                    <a:pt x="119" y="251"/>
                  </a:cubicBezTo>
                  <a:cubicBezTo>
                    <a:pt x="116" y="250"/>
                    <a:pt x="114" y="249"/>
                    <a:pt x="114" y="245"/>
                  </a:cubicBezTo>
                  <a:cubicBezTo>
                    <a:pt x="114" y="244"/>
                    <a:pt x="115" y="242"/>
                    <a:pt x="116" y="241"/>
                  </a:cubicBezTo>
                  <a:cubicBezTo>
                    <a:pt x="117" y="240"/>
                    <a:pt x="118" y="240"/>
                    <a:pt x="118" y="239"/>
                  </a:cubicBezTo>
                  <a:cubicBezTo>
                    <a:pt x="119" y="239"/>
                    <a:pt x="119" y="238"/>
                    <a:pt x="120" y="237"/>
                  </a:cubicBezTo>
                  <a:cubicBezTo>
                    <a:pt x="122" y="239"/>
                    <a:pt x="122" y="242"/>
                    <a:pt x="125" y="240"/>
                  </a:cubicBezTo>
                  <a:cubicBezTo>
                    <a:pt x="127" y="239"/>
                    <a:pt x="128" y="234"/>
                    <a:pt x="131" y="236"/>
                  </a:cubicBezTo>
                  <a:cubicBezTo>
                    <a:pt x="132" y="236"/>
                    <a:pt x="132" y="238"/>
                    <a:pt x="133" y="238"/>
                  </a:cubicBezTo>
                  <a:cubicBezTo>
                    <a:pt x="134" y="239"/>
                    <a:pt x="135" y="239"/>
                    <a:pt x="136" y="240"/>
                  </a:cubicBezTo>
                  <a:cubicBezTo>
                    <a:pt x="137" y="241"/>
                    <a:pt x="137" y="242"/>
                    <a:pt x="139" y="242"/>
                  </a:cubicBezTo>
                  <a:cubicBezTo>
                    <a:pt x="141" y="242"/>
                    <a:pt x="142" y="242"/>
                    <a:pt x="144" y="241"/>
                  </a:cubicBezTo>
                  <a:cubicBezTo>
                    <a:pt x="145" y="241"/>
                    <a:pt x="146" y="240"/>
                    <a:pt x="148" y="240"/>
                  </a:cubicBezTo>
                  <a:cubicBezTo>
                    <a:pt x="149" y="241"/>
                    <a:pt x="151" y="242"/>
                    <a:pt x="152" y="241"/>
                  </a:cubicBezTo>
                  <a:cubicBezTo>
                    <a:pt x="154" y="241"/>
                    <a:pt x="155" y="240"/>
                    <a:pt x="156" y="239"/>
                  </a:cubicBezTo>
                  <a:cubicBezTo>
                    <a:pt x="158" y="239"/>
                    <a:pt x="159" y="238"/>
                    <a:pt x="161" y="238"/>
                  </a:cubicBezTo>
                  <a:cubicBezTo>
                    <a:pt x="163" y="237"/>
                    <a:pt x="164" y="238"/>
                    <a:pt x="166" y="238"/>
                  </a:cubicBezTo>
                  <a:cubicBezTo>
                    <a:pt x="168" y="238"/>
                    <a:pt x="168" y="237"/>
                    <a:pt x="168" y="237"/>
                  </a:cubicBezTo>
                  <a:cubicBezTo>
                    <a:pt x="169" y="236"/>
                    <a:pt x="169" y="236"/>
                    <a:pt x="169" y="235"/>
                  </a:cubicBezTo>
                  <a:cubicBezTo>
                    <a:pt x="170" y="235"/>
                    <a:pt x="170" y="236"/>
                    <a:pt x="170" y="236"/>
                  </a:cubicBezTo>
                  <a:cubicBezTo>
                    <a:pt x="171" y="236"/>
                    <a:pt x="171" y="236"/>
                    <a:pt x="172" y="236"/>
                  </a:cubicBezTo>
                  <a:cubicBezTo>
                    <a:pt x="173" y="236"/>
                    <a:pt x="173" y="235"/>
                    <a:pt x="174" y="235"/>
                  </a:cubicBezTo>
                  <a:cubicBezTo>
                    <a:pt x="175" y="237"/>
                    <a:pt x="174" y="240"/>
                    <a:pt x="173" y="240"/>
                  </a:cubicBezTo>
                  <a:cubicBezTo>
                    <a:pt x="173" y="242"/>
                    <a:pt x="174" y="240"/>
                    <a:pt x="173" y="240"/>
                  </a:cubicBezTo>
                  <a:close/>
                  <a:moveTo>
                    <a:pt x="137" y="32"/>
                  </a:moveTo>
                  <a:cubicBezTo>
                    <a:pt x="137" y="31"/>
                    <a:pt x="135" y="31"/>
                    <a:pt x="135" y="30"/>
                  </a:cubicBezTo>
                  <a:cubicBezTo>
                    <a:pt x="135" y="28"/>
                    <a:pt x="137" y="28"/>
                    <a:pt x="138" y="27"/>
                  </a:cubicBezTo>
                  <a:cubicBezTo>
                    <a:pt x="139" y="24"/>
                    <a:pt x="134" y="25"/>
                    <a:pt x="133" y="23"/>
                  </a:cubicBezTo>
                  <a:cubicBezTo>
                    <a:pt x="131" y="20"/>
                    <a:pt x="144" y="17"/>
                    <a:pt x="136" y="15"/>
                  </a:cubicBezTo>
                  <a:cubicBezTo>
                    <a:pt x="133" y="15"/>
                    <a:pt x="130" y="14"/>
                    <a:pt x="127" y="14"/>
                  </a:cubicBezTo>
                  <a:cubicBezTo>
                    <a:pt x="125" y="14"/>
                    <a:pt x="124" y="13"/>
                    <a:pt x="123" y="13"/>
                  </a:cubicBezTo>
                  <a:cubicBezTo>
                    <a:pt x="121" y="12"/>
                    <a:pt x="119" y="12"/>
                    <a:pt x="117" y="12"/>
                  </a:cubicBezTo>
                  <a:cubicBezTo>
                    <a:pt x="116" y="12"/>
                    <a:pt x="115" y="11"/>
                    <a:pt x="113" y="10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1" y="8"/>
                    <a:pt x="111" y="7"/>
                    <a:pt x="110" y="6"/>
                  </a:cubicBezTo>
                  <a:cubicBezTo>
                    <a:pt x="110" y="5"/>
                    <a:pt x="108" y="5"/>
                    <a:pt x="108" y="4"/>
                  </a:cubicBezTo>
                  <a:cubicBezTo>
                    <a:pt x="107" y="2"/>
                    <a:pt x="109" y="1"/>
                    <a:pt x="109" y="0"/>
                  </a:cubicBezTo>
                  <a:cubicBezTo>
                    <a:pt x="107" y="0"/>
                    <a:pt x="105" y="2"/>
                    <a:pt x="103" y="2"/>
                  </a:cubicBezTo>
                  <a:cubicBezTo>
                    <a:pt x="100" y="3"/>
                    <a:pt x="98" y="2"/>
                    <a:pt x="96" y="3"/>
                  </a:cubicBezTo>
                  <a:cubicBezTo>
                    <a:pt x="94" y="3"/>
                    <a:pt x="91" y="2"/>
                    <a:pt x="90" y="3"/>
                  </a:cubicBezTo>
                  <a:cubicBezTo>
                    <a:pt x="88" y="4"/>
                    <a:pt x="87" y="6"/>
                    <a:pt x="87" y="8"/>
                  </a:cubicBezTo>
                  <a:cubicBezTo>
                    <a:pt x="85" y="10"/>
                    <a:pt x="83" y="8"/>
                    <a:pt x="81" y="7"/>
                  </a:cubicBezTo>
                  <a:cubicBezTo>
                    <a:pt x="79" y="5"/>
                    <a:pt x="78" y="5"/>
                    <a:pt x="76" y="6"/>
                  </a:cubicBezTo>
                  <a:cubicBezTo>
                    <a:pt x="75" y="8"/>
                    <a:pt x="74" y="9"/>
                    <a:pt x="74" y="11"/>
                  </a:cubicBezTo>
                  <a:cubicBezTo>
                    <a:pt x="75" y="13"/>
                    <a:pt x="76" y="14"/>
                    <a:pt x="75" y="15"/>
                  </a:cubicBezTo>
                  <a:cubicBezTo>
                    <a:pt x="74" y="16"/>
                    <a:pt x="72" y="15"/>
                    <a:pt x="71" y="15"/>
                  </a:cubicBezTo>
                  <a:cubicBezTo>
                    <a:pt x="71" y="14"/>
                    <a:pt x="71" y="14"/>
                    <a:pt x="70" y="13"/>
                  </a:cubicBezTo>
                  <a:cubicBezTo>
                    <a:pt x="69" y="13"/>
                    <a:pt x="68" y="13"/>
                    <a:pt x="67" y="13"/>
                  </a:cubicBezTo>
                  <a:cubicBezTo>
                    <a:pt x="67" y="15"/>
                    <a:pt x="67" y="16"/>
                    <a:pt x="67" y="17"/>
                  </a:cubicBezTo>
                  <a:cubicBezTo>
                    <a:pt x="67" y="18"/>
                    <a:pt x="68" y="18"/>
                    <a:pt x="68" y="18"/>
                  </a:cubicBezTo>
                  <a:cubicBezTo>
                    <a:pt x="69" y="20"/>
                    <a:pt x="68" y="20"/>
                    <a:pt x="69" y="22"/>
                  </a:cubicBezTo>
                  <a:cubicBezTo>
                    <a:pt x="69" y="22"/>
                    <a:pt x="69" y="22"/>
                    <a:pt x="69" y="23"/>
                  </a:cubicBezTo>
                  <a:cubicBezTo>
                    <a:pt x="69" y="27"/>
                    <a:pt x="67" y="23"/>
                    <a:pt x="66" y="22"/>
                  </a:cubicBezTo>
                  <a:cubicBezTo>
                    <a:pt x="65" y="21"/>
                    <a:pt x="65" y="20"/>
                    <a:pt x="63" y="20"/>
                  </a:cubicBezTo>
                  <a:cubicBezTo>
                    <a:pt x="59" y="21"/>
                    <a:pt x="58" y="24"/>
                    <a:pt x="56" y="19"/>
                  </a:cubicBezTo>
                  <a:cubicBezTo>
                    <a:pt x="55" y="18"/>
                    <a:pt x="54" y="15"/>
                    <a:pt x="52" y="17"/>
                  </a:cubicBezTo>
                  <a:cubicBezTo>
                    <a:pt x="51" y="19"/>
                    <a:pt x="52" y="21"/>
                    <a:pt x="51" y="23"/>
                  </a:cubicBezTo>
                  <a:cubicBezTo>
                    <a:pt x="51" y="24"/>
                    <a:pt x="50" y="25"/>
                    <a:pt x="49" y="25"/>
                  </a:cubicBezTo>
                  <a:cubicBezTo>
                    <a:pt x="49" y="26"/>
                    <a:pt x="48" y="27"/>
                    <a:pt x="48" y="28"/>
                  </a:cubicBezTo>
                  <a:cubicBezTo>
                    <a:pt x="47" y="29"/>
                    <a:pt x="46" y="30"/>
                    <a:pt x="47" y="32"/>
                  </a:cubicBezTo>
                  <a:cubicBezTo>
                    <a:pt x="47" y="33"/>
                    <a:pt x="50" y="34"/>
                    <a:pt x="47" y="35"/>
                  </a:cubicBezTo>
                  <a:cubicBezTo>
                    <a:pt x="45" y="36"/>
                    <a:pt x="45" y="33"/>
                    <a:pt x="44" y="32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3" y="29"/>
                    <a:pt x="43" y="29"/>
                    <a:pt x="43" y="28"/>
                  </a:cubicBezTo>
                  <a:cubicBezTo>
                    <a:pt x="42" y="27"/>
                    <a:pt x="41" y="27"/>
                    <a:pt x="40" y="27"/>
                  </a:cubicBezTo>
                  <a:cubicBezTo>
                    <a:pt x="39" y="27"/>
                    <a:pt x="39" y="26"/>
                    <a:pt x="38" y="26"/>
                  </a:cubicBezTo>
                  <a:cubicBezTo>
                    <a:pt x="37" y="24"/>
                    <a:pt x="36" y="24"/>
                    <a:pt x="35" y="22"/>
                  </a:cubicBezTo>
                  <a:cubicBezTo>
                    <a:pt x="35" y="20"/>
                    <a:pt x="35" y="18"/>
                    <a:pt x="33" y="18"/>
                  </a:cubicBezTo>
                  <a:cubicBezTo>
                    <a:pt x="32" y="20"/>
                    <a:pt x="33" y="21"/>
                    <a:pt x="31" y="22"/>
                  </a:cubicBezTo>
                  <a:cubicBezTo>
                    <a:pt x="30" y="22"/>
                    <a:pt x="29" y="22"/>
                    <a:pt x="29" y="23"/>
                  </a:cubicBezTo>
                  <a:cubicBezTo>
                    <a:pt x="28" y="24"/>
                    <a:pt x="30" y="24"/>
                    <a:pt x="30" y="25"/>
                  </a:cubicBezTo>
                  <a:cubicBezTo>
                    <a:pt x="31" y="27"/>
                    <a:pt x="29" y="27"/>
                    <a:pt x="28" y="28"/>
                  </a:cubicBezTo>
                  <a:cubicBezTo>
                    <a:pt x="26" y="30"/>
                    <a:pt x="27" y="31"/>
                    <a:pt x="24" y="31"/>
                  </a:cubicBezTo>
                  <a:cubicBezTo>
                    <a:pt x="24" y="35"/>
                    <a:pt x="19" y="31"/>
                    <a:pt x="18" y="31"/>
                  </a:cubicBezTo>
                  <a:cubicBezTo>
                    <a:pt x="16" y="31"/>
                    <a:pt x="15" y="33"/>
                    <a:pt x="14" y="33"/>
                  </a:cubicBezTo>
                  <a:cubicBezTo>
                    <a:pt x="12" y="34"/>
                    <a:pt x="10" y="33"/>
                    <a:pt x="8" y="33"/>
                  </a:cubicBezTo>
                  <a:cubicBezTo>
                    <a:pt x="8" y="35"/>
                    <a:pt x="5" y="34"/>
                    <a:pt x="4" y="36"/>
                  </a:cubicBezTo>
                  <a:cubicBezTo>
                    <a:pt x="3" y="38"/>
                    <a:pt x="4" y="39"/>
                    <a:pt x="6" y="40"/>
                  </a:cubicBezTo>
                  <a:cubicBezTo>
                    <a:pt x="7" y="41"/>
                    <a:pt x="7" y="43"/>
                    <a:pt x="8" y="45"/>
                  </a:cubicBezTo>
                  <a:cubicBezTo>
                    <a:pt x="9" y="45"/>
                    <a:pt x="10" y="46"/>
                    <a:pt x="10" y="47"/>
                  </a:cubicBezTo>
                  <a:cubicBezTo>
                    <a:pt x="11" y="48"/>
                    <a:pt x="10" y="49"/>
                    <a:pt x="10" y="50"/>
                  </a:cubicBezTo>
                  <a:cubicBezTo>
                    <a:pt x="10" y="50"/>
                    <a:pt x="10" y="52"/>
                    <a:pt x="10" y="52"/>
                  </a:cubicBezTo>
                  <a:cubicBezTo>
                    <a:pt x="9" y="53"/>
                    <a:pt x="9" y="52"/>
                    <a:pt x="8" y="52"/>
                  </a:cubicBezTo>
                  <a:cubicBezTo>
                    <a:pt x="7" y="53"/>
                    <a:pt x="6" y="54"/>
                    <a:pt x="5" y="55"/>
                  </a:cubicBezTo>
                  <a:cubicBezTo>
                    <a:pt x="4" y="55"/>
                    <a:pt x="5" y="55"/>
                    <a:pt x="4" y="55"/>
                  </a:cubicBezTo>
                  <a:cubicBezTo>
                    <a:pt x="3" y="55"/>
                    <a:pt x="1" y="54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9"/>
                    <a:pt x="3" y="59"/>
                    <a:pt x="3" y="60"/>
                  </a:cubicBezTo>
                  <a:cubicBezTo>
                    <a:pt x="3" y="61"/>
                    <a:pt x="3" y="61"/>
                    <a:pt x="4" y="62"/>
                  </a:cubicBezTo>
                  <a:cubicBezTo>
                    <a:pt x="5" y="63"/>
                    <a:pt x="6" y="62"/>
                    <a:pt x="7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8" y="66"/>
                    <a:pt x="9" y="66"/>
                    <a:pt x="9" y="67"/>
                  </a:cubicBezTo>
                  <a:cubicBezTo>
                    <a:pt x="9" y="67"/>
                    <a:pt x="8" y="67"/>
                    <a:pt x="8" y="67"/>
                  </a:cubicBezTo>
                  <a:cubicBezTo>
                    <a:pt x="8" y="67"/>
                    <a:pt x="7" y="67"/>
                    <a:pt x="7" y="67"/>
                  </a:cubicBezTo>
                  <a:cubicBezTo>
                    <a:pt x="7" y="67"/>
                    <a:pt x="7" y="68"/>
                    <a:pt x="7" y="68"/>
                  </a:cubicBezTo>
                  <a:cubicBezTo>
                    <a:pt x="7" y="69"/>
                    <a:pt x="6" y="70"/>
                    <a:pt x="5" y="71"/>
                  </a:cubicBezTo>
                  <a:cubicBezTo>
                    <a:pt x="4" y="73"/>
                    <a:pt x="6" y="72"/>
                    <a:pt x="6" y="74"/>
                  </a:cubicBezTo>
                  <a:cubicBezTo>
                    <a:pt x="6" y="74"/>
                    <a:pt x="5" y="75"/>
                    <a:pt x="5" y="76"/>
                  </a:cubicBezTo>
                  <a:cubicBezTo>
                    <a:pt x="5" y="76"/>
                    <a:pt x="7" y="78"/>
                    <a:pt x="7" y="78"/>
                  </a:cubicBezTo>
                  <a:cubicBezTo>
                    <a:pt x="8" y="79"/>
                    <a:pt x="8" y="79"/>
                    <a:pt x="10" y="79"/>
                  </a:cubicBezTo>
                  <a:cubicBezTo>
                    <a:pt x="11" y="80"/>
                    <a:pt x="13" y="82"/>
                    <a:pt x="15" y="83"/>
                  </a:cubicBezTo>
                  <a:cubicBezTo>
                    <a:pt x="17" y="83"/>
                    <a:pt x="18" y="81"/>
                    <a:pt x="19" y="81"/>
                  </a:cubicBezTo>
                  <a:cubicBezTo>
                    <a:pt x="19" y="81"/>
                    <a:pt x="20" y="81"/>
                    <a:pt x="21" y="81"/>
                  </a:cubicBezTo>
                  <a:cubicBezTo>
                    <a:pt x="21" y="81"/>
                    <a:pt x="21" y="81"/>
                    <a:pt x="21" y="82"/>
                  </a:cubicBezTo>
                  <a:cubicBezTo>
                    <a:pt x="21" y="82"/>
                    <a:pt x="21" y="83"/>
                    <a:pt x="21" y="83"/>
                  </a:cubicBezTo>
                  <a:cubicBezTo>
                    <a:pt x="21" y="84"/>
                    <a:pt x="21" y="85"/>
                    <a:pt x="20" y="86"/>
                  </a:cubicBezTo>
                  <a:cubicBezTo>
                    <a:pt x="20" y="87"/>
                    <a:pt x="19" y="87"/>
                    <a:pt x="18" y="88"/>
                  </a:cubicBezTo>
                  <a:cubicBezTo>
                    <a:pt x="17" y="89"/>
                    <a:pt x="18" y="90"/>
                    <a:pt x="17" y="91"/>
                  </a:cubicBezTo>
                  <a:cubicBezTo>
                    <a:pt x="20" y="91"/>
                    <a:pt x="25" y="91"/>
                    <a:pt x="27" y="90"/>
                  </a:cubicBezTo>
                  <a:cubicBezTo>
                    <a:pt x="30" y="88"/>
                    <a:pt x="30" y="85"/>
                    <a:pt x="31" y="83"/>
                  </a:cubicBezTo>
                  <a:cubicBezTo>
                    <a:pt x="32" y="82"/>
                    <a:pt x="34" y="82"/>
                    <a:pt x="35" y="81"/>
                  </a:cubicBezTo>
                  <a:cubicBezTo>
                    <a:pt x="36" y="80"/>
                    <a:pt x="36" y="78"/>
                    <a:pt x="37" y="77"/>
                  </a:cubicBezTo>
                  <a:cubicBezTo>
                    <a:pt x="38" y="76"/>
                    <a:pt x="40" y="75"/>
                    <a:pt x="41" y="74"/>
                  </a:cubicBezTo>
                  <a:cubicBezTo>
                    <a:pt x="43" y="74"/>
                    <a:pt x="45" y="75"/>
                    <a:pt x="47" y="75"/>
                  </a:cubicBezTo>
                  <a:cubicBezTo>
                    <a:pt x="48" y="76"/>
                    <a:pt x="49" y="77"/>
                    <a:pt x="51" y="77"/>
                  </a:cubicBezTo>
                  <a:cubicBezTo>
                    <a:pt x="52" y="77"/>
                    <a:pt x="52" y="76"/>
                    <a:pt x="54" y="77"/>
                  </a:cubicBezTo>
                  <a:cubicBezTo>
                    <a:pt x="57" y="79"/>
                    <a:pt x="59" y="82"/>
                    <a:pt x="62" y="84"/>
                  </a:cubicBezTo>
                  <a:cubicBezTo>
                    <a:pt x="65" y="85"/>
                    <a:pt x="68" y="85"/>
                    <a:pt x="70" y="88"/>
                  </a:cubicBezTo>
                  <a:cubicBezTo>
                    <a:pt x="73" y="91"/>
                    <a:pt x="71" y="96"/>
                    <a:pt x="73" y="99"/>
                  </a:cubicBezTo>
                  <a:cubicBezTo>
                    <a:pt x="73" y="101"/>
                    <a:pt x="75" y="102"/>
                    <a:pt x="76" y="103"/>
                  </a:cubicBezTo>
                  <a:cubicBezTo>
                    <a:pt x="76" y="105"/>
                    <a:pt x="76" y="107"/>
                    <a:pt x="76" y="108"/>
                  </a:cubicBezTo>
                  <a:cubicBezTo>
                    <a:pt x="76" y="109"/>
                    <a:pt x="76" y="111"/>
                    <a:pt x="76" y="112"/>
                  </a:cubicBezTo>
                  <a:cubicBezTo>
                    <a:pt x="77" y="114"/>
                    <a:pt x="79" y="113"/>
                    <a:pt x="80" y="114"/>
                  </a:cubicBezTo>
                  <a:cubicBezTo>
                    <a:pt x="81" y="115"/>
                    <a:pt x="80" y="116"/>
                    <a:pt x="81" y="118"/>
                  </a:cubicBezTo>
                  <a:cubicBezTo>
                    <a:pt x="81" y="119"/>
                    <a:pt x="84" y="119"/>
                    <a:pt x="85" y="120"/>
                  </a:cubicBezTo>
                  <a:cubicBezTo>
                    <a:pt x="86" y="121"/>
                    <a:pt x="87" y="122"/>
                    <a:pt x="88" y="123"/>
                  </a:cubicBezTo>
                  <a:cubicBezTo>
                    <a:pt x="90" y="125"/>
                    <a:pt x="88" y="126"/>
                    <a:pt x="89" y="128"/>
                  </a:cubicBezTo>
                  <a:cubicBezTo>
                    <a:pt x="89" y="130"/>
                    <a:pt x="90" y="129"/>
                    <a:pt x="91" y="129"/>
                  </a:cubicBezTo>
                  <a:cubicBezTo>
                    <a:pt x="93" y="129"/>
                    <a:pt x="94" y="129"/>
                    <a:pt x="96" y="130"/>
                  </a:cubicBezTo>
                  <a:cubicBezTo>
                    <a:pt x="99" y="131"/>
                    <a:pt x="99" y="135"/>
                    <a:pt x="102" y="138"/>
                  </a:cubicBezTo>
                  <a:cubicBezTo>
                    <a:pt x="104" y="140"/>
                    <a:pt x="108" y="140"/>
                    <a:pt x="109" y="143"/>
                  </a:cubicBezTo>
                  <a:cubicBezTo>
                    <a:pt x="110" y="144"/>
                    <a:pt x="110" y="146"/>
                    <a:pt x="111" y="147"/>
                  </a:cubicBezTo>
                  <a:cubicBezTo>
                    <a:pt x="112" y="148"/>
                    <a:pt x="114" y="149"/>
                    <a:pt x="115" y="151"/>
                  </a:cubicBezTo>
                  <a:cubicBezTo>
                    <a:pt x="116" y="152"/>
                    <a:pt x="117" y="154"/>
                    <a:pt x="119" y="154"/>
                  </a:cubicBezTo>
                  <a:cubicBezTo>
                    <a:pt x="120" y="155"/>
                    <a:pt x="121" y="155"/>
                    <a:pt x="122" y="155"/>
                  </a:cubicBezTo>
                  <a:cubicBezTo>
                    <a:pt x="124" y="156"/>
                    <a:pt x="124" y="156"/>
                    <a:pt x="125" y="158"/>
                  </a:cubicBezTo>
                  <a:cubicBezTo>
                    <a:pt x="126" y="159"/>
                    <a:pt x="125" y="159"/>
                    <a:pt x="127" y="159"/>
                  </a:cubicBezTo>
                  <a:cubicBezTo>
                    <a:pt x="129" y="158"/>
                    <a:pt x="130" y="158"/>
                    <a:pt x="132" y="158"/>
                  </a:cubicBezTo>
                  <a:cubicBezTo>
                    <a:pt x="133" y="159"/>
                    <a:pt x="133" y="159"/>
                    <a:pt x="134" y="159"/>
                  </a:cubicBezTo>
                  <a:cubicBezTo>
                    <a:pt x="135" y="160"/>
                    <a:pt x="136" y="159"/>
                    <a:pt x="137" y="159"/>
                  </a:cubicBezTo>
                  <a:cubicBezTo>
                    <a:pt x="142" y="160"/>
                    <a:pt x="143" y="164"/>
                    <a:pt x="144" y="168"/>
                  </a:cubicBezTo>
                  <a:cubicBezTo>
                    <a:pt x="146" y="172"/>
                    <a:pt x="149" y="169"/>
                    <a:pt x="151" y="170"/>
                  </a:cubicBezTo>
                  <a:cubicBezTo>
                    <a:pt x="156" y="172"/>
                    <a:pt x="150" y="174"/>
                    <a:pt x="151" y="175"/>
                  </a:cubicBezTo>
                  <a:cubicBezTo>
                    <a:pt x="154" y="175"/>
                    <a:pt x="158" y="173"/>
                    <a:pt x="161" y="175"/>
                  </a:cubicBezTo>
                  <a:cubicBezTo>
                    <a:pt x="163" y="176"/>
                    <a:pt x="164" y="180"/>
                    <a:pt x="163" y="182"/>
                  </a:cubicBezTo>
                  <a:cubicBezTo>
                    <a:pt x="163" y="186"/>
                    <a:pt x="164" y="186"/>
                    <a:pt x="167" y="188"/>
                  </a:cubicBezTo>
                  <a:cubicBezTo>
                    <a:pt x="169" y="188"/>
                    <a:pt x="172" y="193"/>
                    <a:pt x="174" y="190"/>
                  </a:cubicBezTo>
                  <a:cubicBezTo>
                    <a:pt x="179" y="188"/>
                    <a:pt x="181" y="199"/>
                    <a:pt x="181" y="202"/>
                  </a:cubicBezTo>
                  <a:cubicBezTo>
                    <a:pt x="182" y="204"/>
                    <a:pt x="183" y="205"/>
                    <a:pt x="184" y="207"/>
                  </a:cubicBezTo>
                  <a:cubicBezTo>
                    <a:pt x="184" y="209"/>
                    <a:pt x="184" y="212"/>
                    <a:pt x="185" y="214"/>
                  </a:cubicBezTo>
                  <a:cubicBezTo>
                    <a:pt x="186" y="216"/>
                    <a:pt x="190" y="220"/>
                    <a:pt x="187" y="223"/>
                  </a:cubicBezTo>
                  <a:cubicBezTo>
                    <a:pt x="186" y="224"/>
                    <a:pt x="184" y="223"/>
                    <a:pt x="182" y="224"/>
                  </a:cubicBezTo>
                  <a:cubicBezTo>
                    <a:pt x="182" y="224"/>
                    <a:pt x="181" y="225"/>
                    <a:pt x="180" y="226"/>
                  </a:cubicBezTo>
                  <a:cubicBezTo>
                    <a:pt x="180" y="227"/>
                    <a:pt x="181" y="226"/>
                    <a:pt x="181" y="227"/>
                  </a:cubicBezTo>
                  <a:cubicBezTo>
                    <a:pt x="182" y="229"/>
                    <a:pt x="182" y="230"/>
                    <a:pt x="181" y="232"/>
                  </a:cubicBezTo>
                  <a:cubicBezTo>
                    <a:pt x="180" y="234"/>
                    <a:pt x="179" y="234"/>
                    <a:pt x="176" y="235"/>
                  </a:cubicBezTo>
                  <a:cubicBezTo>
                    <a:pt x="177" y="237"/>
                    <a:pt x="177" y="240"/>
                    <a:pt x="178" y="242"/>
                  </a:cubicBezTo>
                  <a:cubicBezTo>
                    <a:pt x="179" y="244"/>
                    <a:pt x="181" y="244"/>
                    <a:pt x="183" y="243"/>
                  </a:cubicBezTo>
                  <a:cubicBezTo>
                    <a:pt x="184" y="243"/>
                    <a:pt x="184" y="243"/>
                    <a:pt x="185" y="242"/>
                  </a:cubicBezTo>
                  <a:cubicBezTo>
                    <a:pt x="186" y="241"/>
                    <a:pt x="186" y="239"/>
                    <a:pt x="187" y="238"/>
                  </a:cubicBezTo>
                  <a:cubicBezTo>
                    <a:pt x="188" y="236"/>
                    <a:pt x="190" y="235"/>
                    <a:pt x="192" y="233"/>
                  </a:cubicBezTo>
                  <a:cubicBezTo>
                    <a:pt x="194" y="232"/>
                    <a:pt x="195" y="230"/>
                    <a:pt x="195" y="227"/>
                  </a:cubicBezTo>
                  <a:cubicBezTo>
                    <a:pt x="195" y="224"/>
                    <a:pt x="194" y="222"/>
                    <a:pt x="197" y="220"/>
                  </a:cubicBezTo>
                  <a:cubicBezTo>
                    <a:pt x="199" y="219"/>
                    <a:pt x="201" y="219"/>
                    <a:pt x="203" y="219"/>
                  </a:cubicBezTo>
                  <a:cubicBezTo>
                    <a:pt x="205" y="219"/>
                    <a:pt x="207" y="219"/>
                    <a:pt x="207" y="217"/>
                  </a:cubicBezTo>
                  <a:cubicBezTo>
                    <a:pt x="207" y="214"/>
                    <a:pt x="206" y="211"/>
                    <a:pt x="206" y="208"/>
                  </a:cubicBezTo>
                  <a:cubicBezTo>
                    <a:pt x="206" y="206"/>
                    <a:pt x="206" y="206"/>
                    <a:pt x="203" y="205"/>
                  </a:cubicBezTo>
                  <a:cubicBezTo>
                    <a:pt x="201" y="203"/>
                    <a:pt x="200" y="202"/>
                    <a:pt x="197" y="201"/>
                  </a:cubicBezTo>
                  <a:cubicBezTo>
                    <a:pt x="195" y="201"/>
                    <a:pt x="192" y="200"/>
                    <a:pt x="193" y="197"/>
                  </a:cubicBezTo>
                  <a:cubicBezTo>
                    <a:pt x="193" y="196"/>
                    <a:pt x="194" y="195"/>
                    <a:pt x="195" y="194"/>
                  </a:cubicBezTo>
                  <a:cubicBezTo>
                    <a:pt x="196" y="192"/>
                    <a:pt x="195" y="192"/>
                    <a:pt x="195" y="191"/>
                  </a:cubicBezTo>
                  <a:cubicBezTo>
                    <a:pt x="195" y="190"/>
                    <a:pt x="196" y="189"/>
                    <a:pt x="197" y="188"/>
                  </a:cubicBezTo>
                  <a:cubicBezTo>
                    <a:pt x="197" y="187"/>
                    <a:pt x="198" y="186"/>
                    <a:pt x="198" y="184"/>
                  </a:cubicBezTo>
                  <a:cubicBezTo>
                    <a:pt x="199" y="183"/>
                    <a:pt x="200" y="182"/>
                    <a:pt x="201" y="181"/>
                  </a:cubicBezTo>
                  <a:cubicBezTo>
                    <a:pt x="202" y="181"/>
                    <a:pt x="202" y="179"/>
                    <a:pt x="203" y="178"/>
                  </a:cubicBezTo>
                  <a:cubicBezTo>
                    <a:pt x="204" y="177"/>
                    <a:pt x="207" y="177"/>
                    <a:pt x="209" y="179"/>
                  </a:cubicBezTo>
                  <a:cubicBezTo>
                    <a:pt x="208" y="179"/>
                    <a:pt x="207" y="179"/>
                    <a:pt x="208" y="180"/>
                  </a:cubicBezTo>
                  <a:cubicBezTo>
                    <a:pt x="208" y="181"/>
                    <a:pt x="210" y="182"/>
                    <a:pt x="210" y="182"/>
                  </a:cubicBezTo>
                  <a:cubicBezTo>
                    <a:pt x="212" y="183"/>
                    <a:pt x="215" y="183"/>
                    <a:pt x="217" y="183"/>
                  </a:cubicBezTo>
                  <a:cubicBezTo>
                    <a:pt x="218" y="183"/>
                    <a:pt x="220" y="183"/>
                    <a:pt x="221" y="184"/>
                  </a:cubicBezTo>
                  <a:cubicBezTo>
                    <a:pt x="222" y="185"/>
                    <a:pt x="222" y="187"/>
                    <a:pt x="222" y="187"/>
                  </a:cubicBezTo>
                  <a:cubicBezTo>
                    <a:pt x="223" y="190"/>
                    <a:pt x="224" y="192"/>
                    <a:pt x="225" y="194"/>
                  </a:cubicBezTo>
                  <a:cubicBezTo>
                    <a:pt x="227" y="195"/>
                    <a:pt x="229" y="197"/>
                    <a:pt x="230" y="196"/>
                  </a:cubicBezTo>
                  <a:cubicBezTo>
                    <a:pt x="231" y="195"/>
                    <a:pt x="231" y="193"/>
                    <a:pt x="232" y="192"/>
                  </a:cubicBezTo>
                  <a:cubicBezTo>
                    <a:pt x="232" y="191"/>
                    <a:pt x="233" y="190"/>
                    <a:pt x="233" y="189"/>
                  </a:cubicBezTo>
                  <a:cubicBezTo>
                    <a:pt x="232" y="183"/>
                    <a:pt x="227" y="181"/>
                    <a:pt x="224" y="177"/>
                  </a:cubicBezTo>
                  <a:cubicBezTo>
                    <a:pt x="223" y="175"/>
                    <a:pt x="222" y="174"/>
                    <a:pt x="219" y="173"/>
                  </a:cubicBezTo>
                  <a:cubicBezTo>
                    <a:pt x="217" y="172"/>
                    <a:pt x="215" y="172"/>
                    <a:pt x="213" y="170"/>
                  </a:cubicBezTo>
                  <a:cubicBezTo>
                    <a:pt x="210" y="168"/>
                    <a:pt x="208" y="166"/>
                    <a:pt x="206" y="164"/>
                  </a:cubicBezTo>
                  <a:cubicBezTo>
                    <a:pt x="203" y="163"/>
                    <a:pt x="201" y="162"/>
                    <a:pt x="198" y="161"/>
                  </a:cubicBezTo>
                  <a:cubicBezTo>
                    <a:pt x="196" y="160"/>
                    <a:pt x="193" y="159"/>
                    <a:pt x="191" y="158"/>
                  </a:cubicBezTo>
                  <a:cubicBezTo>
                    <a:pt x="189" y="156"/>
                    <a:pt x="186" y="156"/>
                    <a:pt x="184" y="154"/>
                  </a:cubicBezTo>
                  <a:cubicBezTo>
                    <a:pt x="182" y="153"/>
                    <a:pt x="181" y="150"/>
                    <a:pt x="182" y="148"/>
                  </a:cubicBezTo>
                  <a:cubicBezTo>
                    <a:pt x="184" y="147"/>
                    <a:pt x="186" y="147"/>
                    <a:pt x="187" y="146"/>
                  </a:cubicBezTo>
                  <a:cubicBezTo>
                    <a:pt x="189" y="145"/>
                    <a:pt x="187" y="142"/>
                    <a:pt x="186" y="142"/>
                  </a:cubicBezTo>
                  <a:cubicBezTo>
                    <a:pt x="185" y="141"/>
                    <a:pt x="182" y="142"/>
                    <a:pt x="181" y="142"/>
                  </a:cubicBezTo>
                  <a:cubicBezTo>
                    <a:pt x="178" y="142"/>
                    <a:pt x="175" y="142"/>
                    <a:pt x="172" y="142"/>
                  </a:cubicBezTo>
                  <a:cubicBezTo>
                    <a:pt x="168" y="142"/>
                    <a:pt x="166" y="141"/>
                    <a:pt x="163" y="139"/>
                  </a:cubicBezTo>
                  <a:cubicBezTo>
                    <a:pt x="162" y="138"/>
                    <a:pt x="160" y="138"/>
                    <a:pt x="160" y="137"/>
                  </a:cubicBezTo>
                  <a:cubicBezTo>
                    <a:pt x="159" y="136"/>
                    <a:pt x="159" y="135"/>
                    <a:pt x="158" y="134"/>
                  </a:cubicBezTo>
                  <a:cubicBezTo>
                    <a:pt x="155" y="133"/>
                    <a:pt x="153" y="131"/>
                    <a:pt x="151" y="129"/>
                  </a:cubicBezTo>
                  <a:cubicBezTo>
                    <a:pt x="147" y="125"/>
                    <a:pt x="144" y="120"/>
                    <a:pt x="142" y="114"/>
                  </a:cubicBezTo>
                  <a:cubicBezTo>
                    <a:pt x="141" y="111"/>
                    <a:pt x="140" y="108"/>
                    <a:pt x="140" y="106"/>
                  </a:cubicBezTo>
                  <a:cubicBezTo>
                    <a:pt x="139" y="103"/>
                    <a:pt x="139" y="100"/>
                    <a:pt x="136" y="98"/>
                  </a:cubicBezTo>
                  <a:cubicBezTo>
                    <a:pt x="134" y="96"/>
                    <a:pt x="131" y="95"/>
                    <a:pt x="129" y="93"/>
                  </a:cubicBezTo>
                  <a:cubicBezTo>
                    <a:pt x="127" y="91"/>
                    <a:pt x="125" y="89"/>
                    <a:pt x="123" y="88"/>
                  </a:cubicBezTo>
                  <a:cubicBezTo>
                    <a:pt x="121" y="86"/>
                    <a:pt x="118" y="86"/>
                    <a:pt x="116" y="84"/>
                  </a:cubicBezTo>
                  <a:cubicBezTo>
                    <a:pt x="114" y="82"/>
                    <a:pt x="112" y="79"/>
                    <a:pt x="112" y="77"/>
                  </a:cubicBezTo>
                  <a:cubicBezTo>
                    <a:pt x="111" y="74"/>
                    <a:pt x="111" y="71"/>
                    <a:pt x="111" y="68"/>
                  </a:cubicBezTo>
                  <a:cubicBezTo>
                    <a:pt x="110" y="66"/>
                    <a:pt x="110" y="64"/>
                    <a:pt x="112" y="64"/>
                  </a:cubicBezTo>
                  <a:cubicBezTo>
                    <a:pt x="112" y="63"/>
                    <a:pt x="113" y="62"/>
                    <a:pt x="113" y="62"/>
                  </a:cubicBezTo>
                  <a:cubicBezTo>
                    <a:pt x="114" y="62"/>
                    <a:pt x="114" y="63"/>
                    <a:pt x="114" y="63"/>
                  </a:cubicBezTo>
                  <a:cubicBezTo>
                    <a:pt x="116" y="62"/>
                    <a:pt x="116" y="59"/>
                    <a:pt x="114" y="58"/>
                  </a:cubicBezTo>
                  <a:cubicBezTo>
                    <a:pt x="113" y="57"/>
                    <a:pt x="112" y="57"/>
                    <a:pt x="112" y="55"/>
                  </a:cubicBezTo>
                  <a:cubicBezTo>
                    <a:pt x="111" y="55"/>
                    <a:pt x="111" y="53"/>
                    <a:pt x="111" y="53"/>
                  </a:cubicBezTo>
                  <a:cubicBezTo>
                    <a:pt x="110" y="53"/>
                    <a:pt x="109" y="54"/>
                    <a:pt x="109" y="53"/>
                  </a:cubicBezTo>
                  <a:cubicBezTo>
                    <a:pt x="108" y="53"/>
                    <a:pt x="109" y="50"/>
                    <a:pt x="109" y="50"/>
                  </a:cubicBezTo>
                  <a:cubicBezTo>
                    <a:pt x="110" y="47"/>
                    <a:pt x="112" y="43"/>
                    <a:pt x="115" y="44"/>
                  </a:cubicBezTo>
                  <a:cubicBezTo>
                    <a:pt x="115" y="44"/>
                    <a:pt x="114" y="45"/>
                    <a:pt x="114" y="45"/>
                  </a:cubicBezTo>
                  <a:cubicBezTo>
                    <a:pt x="116" y="46"/>
                    <a:pt x="119" y="44"/>
                    <a:pt x="120" y="43"/>
                  </a:cubicBezTo>
                  <a:cubicBezTo>
                    <a:pt x="121" y="42"/>
                    <a:pt x="123" y="42"/>
                    <a:pt x="124" y="41"/>
                  </a:cubicBezTo>
                  <a:cubicBezTo>
                    <a:pt x="124" y="41"/>
                    <a:pt x="126" y="41"/>
                    <a:pt x="126" y="41"/>
                  </a:cubicBezTo>
                  <a:cubicBezTo>
                    <a:pt x="128" y="39"/>
                    <a:pt x="126" y="37"/>
                    <a:pt x="129" y="37"/>
                  </a:cubicBezTo>
                  <a:cubicBezTo>
                    <a:pt x="130" y="38"/>
                    <a:pt x="133" y="38"/>
                    <a:pt x="132" y="40"/>
                  </a:cubicBezTo>
                  <a:cubicBezTo>
                    <a:pt x="134" y="39"/>
                    <a:pt x="135" y="37"/>
                    <a:pt x="136" y="37"/>
                  </a:cubicBezTo>
                  <a:cubicBezTo>
                    <a:pt x="137" y="35"/>
                    <a:pt x="138" y="34"/>
                    <a:pt x="137" y="32"/>
                  </a:cubicBezTo>
                  <a:close/>
                  <a:moveTo>
                    <a:pt x="61" y="173"/>
                  </a:moveTo>
                  <a:cubicBezTo>
                    <a:pt x="61" y="172"/>
                    <a:pt x="61" y="170"/>
                    <a:pt x="60" y="169"/>
                  </a:cubicBezTo>
                  <a:cubicBezTo>
                    <a:pt x="59" y="168"/>
                    <a:pt x="59" y="168"/>
                    <a:pt x="58" y="167"/>
                  </a:cubicBezTo>
                  <a:cubicBezTo>
                    <a:pt x="58" y="166"/>
                    <a:pt x="59" y="165"/>
                    <a:pt x="59" y="164"/>
                  </a:cubicBezTo>
                  <a:cubicBezTo>
                    <a:pt x="57" y="165"/>
                    <a:pt x="58" y="162"/>
                    <a:pt x="56" y="163"/>
                  </a:cubicBezTo>
                  <a:cubicBezTo>
                    <a:pt x="56" y="162"/>
                    <a:pt x="58" y="160"/>
                    <a:pt x="56" y="159"/>
                  </a:cubicBezTo>
                  <a:cubicBezTo>
                    <a:pt x="55" y="159"/>
                    <a:pt x="55" y="161"/>
                    <a:pt x="54" y="161"/>
                  </a:cubicBezTo>
                  <a:cubicBezTo>
                    <a:pt x="54" y="160"/>
                    <a:pt x="52" y="159"/>
                    <a:pt x="51" y="159"/>
                  </a:cubicBezTo>
                  <a:cubicBezTo>
                    <a:pt x="50" y="159"/>
                    <a:pt x="49" y="161"/>
                    <a:pt x="48" y="162"/>
                  </a:cubicBezTo>
                  <a:cubicBezTo>
                    <a:pt x="47" y="163"/>
                    <a:pt x="46" y="164"/>
                    <a:pt x="45" y="165"/>
                  </a:cubicBezTo>
                  <a:cubicBezTo>
                    <a:pt x="44" y="166"/>
                    <a:pt x="42" y="168"/>
                    <a:pt x="41" y="167"/>
                  </a:cubicBezTo>
                  <a:cubicBezTo>
                    <a:pt x="39" y="169"/>
                    <a:pt x="36" y="171"/>
                    <a:pt x="33" y="169"/>
                  </a:cubicBezTo>
                  <a:cubicBezTo>
                    <a:pt x="31" y="166"/>
                    <a:pt x="35" y="164"/>
                    <a:pt x="34" y="162"/>
                  </a:cubicBezTo>
                  <a:cubicBezTo>
                    <a:pt x="31" y="163"/>
                    <a:pt x="31" y="166"/>
                    <a:pt x="31" y="168"/>
                  </a:cubicBezTo>
                  <a:cubicBezTo>
                    <a:pt x="31" y="170"/>
                    <a:pt x="30" y="171"/>
                    <a:pt x="31" y="172"/>
                  </a:cubicBezTo>
                  <a:cubicBezTo>
                    <a:pt x="31" y="173"/>
                    <a:pt x="30" y="176"/>
                    <a:pt x="31" y="176"/>
                  </a:cubicBezTo>
                  <a:cubicBezTo>
                    <a:pt x="32" y="175"/>
                    <a:pt x="34" y="177"/>
                    <a:pt x="35" y="178"/>
                  </a:cubicBezTo>
                  <a:cubicBezTo>
                    <a:pt x="35" y="180"/>
                    <a:pt x="34" y="182"/>
                    <a:pt x="36" y="182"/>
                  </a:cubicBezTo>
                  <a:cubicBezTo>
                    <a:pt x="37" y="184"/>
                    <a:pt x="37" y="187"/>
                    <a:pt x="36" y="189"/>
                  </a:cubicBezTo>
                  <a:cubicBezTo>
                    <a:pt x="36" y="190"/>
                    <a:pt x="35" y="190"/>
                    <a:pt x="35" y="191"/>
                  </a:cubicBezTo>
                  <a:cubicBezTo>
                    <a:pt x="34" y="192"/>
                    <a:pt x="35" y="194"/>
                    <a:pt x="36" y="194"/>
                  </a:cubicBezTo>
                  <a:cubicBezTo>
                    <a:pt x="36" y="194"/>
                    <a:pt x="36" y="194"/>
                    <a:pt x="37" y="193"/>
                  </a:cubicBezTo>
                  <a:cubicBezTo>
                    <a:pt x="37" y="194"/>
                    <a:pt x="38" y="195"/>
                    <a:pt x="38" y="195"/>
                  </a:cubicBezTo>
                  <a:cubicBezTo>
                    <a:pt x="38" y="196"/>
                    <a:pt x="37" y="197"/>
                    <a:pt x="37" y="198"/>
                  </a:cubicBezTo>
                  <a:cubicBezTo>
                    <a:pt x="37" y="198"/>
                    <a:pt x="36" y="198"/>
                    <a:pt x="36" y="198"/>
                  </a:cubicBezTo>
                  <a:cubicBezTo>
                    <a:pt x="36" y="199"/>
                    <a:pt x="36" y="200"/>
                    <a:pt x="36" y="202"/>
                  </a:cubicBezTo>
                  <a:cubicBezTo>
                    <a:pt x="35" y="203"/>
                    <a:pt x="35" y="203"/>
                    <a:pt x="35" y="204"/>
                  </a:cubicBezTo>
                  <a:cubicBezTo>
                    <a:pt x="34" y="206"/>
                    <a:pt x="34" y="210"/>
                    <a:pt x="35" y="212"/>
                  </a:cubicBezTo>
                  <a:cubicBezTo>
                    <a:pt x="35" y="214"/>
                    <a:pt x="37" y="214"/>
                    <a:pt x="38" y="216"/>
                  </a:cubicBezTo>
                  <a:cubicBezTo>
                    <a:pt x="39" y="217"/>
                    <a:pt x="39" y="220"/>
                    <a:pt x="40" y="219"/>
                  </a:cubicBezTo>
                  <a:cubicBezTo>
                    <a:pt x="41" y="218"/>
                    <a:pt x="42" y="219"/>
                    <a:pt x="43" y="219"/>
                  </a:cubicBezTo>
                  <a:cubicBezTo>
                    <a:pt x="44" y="219"/>
                    <a:pt x="44" y="219"/>
                    <a:pt x="45" y="218"/>
                  </a:cubicBezTo>
                  <a:cubicBezTo>
                    <a:pt x="48" y="216"/>
                    <a:pt x="47" y="213"/>
                    <a:pt x="48" y="210"/>
                  </a:cubicBezTo>
                  <a:cubicBezTo>
                    <a:pt x="49" y="210"/>
                    <a:pt x="51" y="212"/>
                    <a:pt x="51" y="211"/>
                  </a:cubicBezTo>
                  <a:cubicBezTo>
                    <a:pt x="54" y="211"/>
                    <a:pt x="54" y="213"/>
                    <a:pt x="56" y="213"/>
                  </a:cubicBezTo>
                  <a:cubicBezTo>
                    <a:pt x="58" y="214"/>
                    <a:pt x="57" y="213"/>
                    <a:pt x="58" y="211"/>
                  </a:cubicBezTo>
                  <a:cubicBezTo>
                    <a:pt x="58" y="210"/>
                    <a:pt x="59" y="209"/>
                    <a:pt x="59" y="208"/>
                  </a:cubicBezTo>
                  <a:cubicBezTo>
                    <a:pt x="59" y="205"/>
                    <a:pt x="59" y="203"/>
                    <a:pt x="59" y="201"/>
                  </a:cubicBezTo>
                  <a:cubicBezTo>
                    <a:pt x="60" y="197"/>
                    <a:pt x="62" y="192"/>
                    <a:pt x="60" y="187"/>
                  </a:cubicBezTo>
                  <a:cubicBezTo>
                    <a:pt x="58" y="183"/>
                    <a:pt x="62" y="183"/>
                    <a:pt x="62" y="179"/>
                  </a:cubicBezTo>
                  <a:cubicBezTo>
                    <a:pt x="63" y="178"/>
                    <a:pt x="62" y="175"/>
                    <a:pt x="61" y="173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6" name="Freeform 40"/>
            <p:cNvSpPr>
              <a:spLocks/>
            </p:cNvSpPr>
            <p:nvPr/>
          </p:nvSpPr>
          <p:spPr bwMode="auto">
            <a:xfrm>
              <a:off x="7648575" y="3941763"/>
              <a:ext cx="339725" cy="487362"/>
            </a:xfrm>
            <a:custGeom>
              <a:avLst/>
              <a:gdLst>
                <a:gd name="T0" fmla="*/ 86 w 89"/>
                <a:gd name="T1" fmla="*/ 65 h 128"/>
                <a:gd name="T2" fmla="*/ 84 w 89"/>
                <a:gd name="T3" fmla="*/ 52 h 128"/>
                <a:gd name="T4" fmla="*/ 84 w 89"/>
                <a:gd name="T5" fmla="*/ 43 h 128"/>
                <a:gd name="T6" fmla="*/ 77 w 89"/>
                <a:gd name="T7" fmla="*/ 44 h 128"/>
                <a:gd name="T8" fmla="*/ 73 w 89"/>
                <a:gd name="T9" fmla="*/ 39 h 128"/>
                <a:gd name="T10" fmla="*/ 67 w 89"/>
                <a:gd name="T11" fmla="*/ 33 h 128"/>
                <a:gd name="T12" fmla="*/ 66 w 89"/>
                <a:gd name="T13" fmla="*/ 37 h 128"/>
                <a:gd name="T14" fmla="*/ 62 w 89"/>
                <a:gd name="T15" fmla="*/ 40 h 128"/>
                <a:gd name="T16" fmla="*/ 58 w 89"/>
                <a:gd name="T17" fmla="*/ 40 h 128"/>
                <a:gd name="T18" fmla="*/ 51 w 89"/>
                <a:gd name="T19" fmla="*/ 36 h 128"/>
                <a:gd name="T20" fmla="*/ 47 w 89"/>
                <a:gd name="T21" fmla="*/ 31 h 128"/>
                <a:gd name="T22" fmla="*/ 51 w 89"/>
                <a:gd name="T23" fmla="*/ 26 h 128"/>
                <a:gd name="T24" fmla="*/ 51 w 89"/>
                <a:gd name="T25" fmla="*/ 22 h 128"/>
                <a:gd name="T26" fmla="*/ 57 w 89"/>
                <a:gd name="T27" fmla="*/ 19 h 128"/>
                <a:gd name="T28" fmla="*/ 61 w 89"/>
                <a:gd name="T29" fmla="*/ 14 h 128"/>
                <a:gd name="T30" fmla="*/ 65 w 89"/>
                <a:gd name="T31" fmla="*/ 9 h 128"/>
                <a:gd name="T32" fmla="*/ 64 w 89"/>
                <a:gd name="T33" fmla="*/ 2 h 128"/>
                <a:gd name="T34" fmla="*/ 58 w 89"/>
                <a:gd name="T35" fmla="*/ 9 h 128"/>
                <a:gd name="T36" fmla="*/ 56 w 89"/>
                <a:gd name="T37" fmla="*/ 6 h 128"/>
                <a:gd name="T38" fmla="*/ 52 w 89"/>
                <a:gd name="T39" fmla="*/ 6 h 128"/>
                <a:gd name="T40" fmla="*/ 43 w 89"/>
                <a:gd name="T41" fmla="*/ 15 h 128"/>
                <a:gd name="T42" fmla="*/ 37 w 89"/>
                <a:gd name="T43" fmla="*/ 19 h 128"/>
                <a:gd name="T44" fmla="*/ 42 w 89"/>
                <a:gd name="T45" fmla="*/ 25 h 128"/>
                <a:gd name="T46" fmla="*/ 39 w 89"/>
                <a:gd name="T47" fmla="*/ 35 h 128"/>
                <a:gd name="T48" fmla="*/ 33 w 89"/>
                <a:gd name="T49" fmla="*/ 36 h 128"/>
                <a:gd name="T50" fmla="*/ 22 w 89"/>
                <a:gd name="T51" fmla="*/ 35 h 128"/>
                <a:gd name="T52" fmla="*/ 11 w 89"/>
                <a:gd name="T53" fmla="*/ 35 h 128"/>
                <a:gd name="T54" fmla="*/ 13 w 89"/>
                <a:gd name="T55" fmla="*/ 44 h 128"/>
                <a:gd name="T56" fmla="*/ 19 w 89"/>
                <a:gd name="T57" fmla="*/ 51 h 128"/>
                <a:gd name="T58" fmla="*/ 15 w 89"/>
                <a:gd name="T59" fmla="*/ 58 h 128"/>
                <a:gd name="T60" fmla="*/ 9 w 89"/>
                <a:gd name="T61" fmla="*/ 59 h 128"/>
                <a:gd name="T62" fmla="*/ 9 w 89"/>
                <a:gd name="T63" fmla="*/ 65 h 128"/>
                <a:gd name="T64" fmla="*/ 13 w 89"/>
                <a:gd name="T65" fmla="*/ 68 h 128"/>
                <a:gd name="T66" fmla="*/ 26 w 89"/>
                <a:gd name="T67" fmla="*/ 70 h 128"/>
                <a:gd name="T68" fmla="*/ 29 w 89"/>
                <a:gd name="T69" fmla="*/ 73 h 128"/>
                <a:gd name="T70" fmla="*/ 21 w 89"/>
                <a:gd name="T71" fmla="*/ 83 h 128"/>
                <a:gd name="T72" fmla="*/ 12 w 89"/>
                <a:gd name="T73" fmla="*/ 92 h 128"/>
                <a:gd name="T74" fmla="*/ 28 w 89"/>
                <a:gd name="T75" fmla="*/ 89 h 128"/>
                <a:gd name="T76" fmla="*/ 24 w 89"/>
                <a:gd name="T77" fmla="*/ 92 h 128"/>
                <a:gd name="T78" fmla="*/ 14 w 89"/>
                <a:gd name="T79" fmla="*/ 99 h 128"/>
                <a:gd name="T80" fmla="*/ 9 w 89"/>
                <a:gd name="T81" fmla="*/ 101 h 128"/>
                <a:gd name="T82" fmla="*/ 8 w 89"/>
                <a:gd name="T83" fmla="*/ 106 h 128"/>
                <a:gd name="T84" fmla="*/ 5 w 89"/>
                <a:gd name="T85" fmla="*/ 112 h 128"/>
                <a:gd name="T86" fmla="*/ 7 w 89"/>
                <a:gd name="T87" fmla="*/ 116 h 128"/>
                <a:gd name="T88" fmla="*/ 9 w 89"/>
                <a:gd name="T89" fmla="*/ 122 h 128"/>
                <a:gd name="T90" fmla="*/ 15 w 89"/>
                <a:gd name="T91" fmla="*/ 123 h 128"/>
                <a:gd name="T92" fmla="*/ 16 w 89"/>
                <a:gd name="T93" fmla="*/ 127 h 128"/>
                <a:gd name="T94" fmla="*/ 27 w 89"/>
                <a:gd name="T95" fmla="*/ 125 h 128"/>
                <a:gd name="T96" fmla="*/ 35 w 89"/>
                <a:gd name="T97" fmla="*/ 123 h 128"/>
                <a:gd name="T98" fmla="*/ 43 w 89"/>
                <a:gd name="T99" fmla="*/ 118 h 128"/>
                <a:gd name="T100" fmla="*/ 50 w 89"/>
                <a:gd name="T101" fmla="*/ 114 h 128"/>
                <a:gd name="T102" fmla="*/ 66 w 89"/>
                <a:gd name="T103" fmla="*/ 106 h 128"/>
                <a:gd name="T104" fmla="*/ 72 w 89"/>
                <a:gd name="T105" fmla="*/ 104 h 128"/>
                <a:gd name="T106" fmla="*/ 83 w 89"/>
                <a:gd name="T107" fmla="*/ 95 h 128"/>
                <a:gd name="T108" fmla="*/ 86 w 89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128">
                  <a:moveTo>
                    <a:pt x="87" y="74"/>
                  </a:moveTo>
                  <a:cubicBezTo>
                    <a:pt x="87" y="73"/>
                    <a:pt x="87" y="71"/>
                    <a:pt x="87" y="70"/>
                  </a:cubicBezTo>
                  <a:cubicBezTo>
                    <a:pt x="86" y="69"/>
                    <a:pt x="85" y="69"/>
                    <a:pt x="85" y="68"/>
                  </a:cubicBezTo>
                  <a:cubicBezTo>
                    <a:pt x="85" y="66"/>
                    <a:pt x="85" y="66"/>
                    <a:pt x="86" y="65"/>
                  </a:cubicBezTo>
                  <a:cubicBezTo>
                    <a:pt x="86" y="64"/>
                    <a:pt x="85" y="64"/>
                    <a:pt x="85" y="63"/>
                  </a:cubicBezTo>
                  <a:cubicBezTo>
                    <a:pt x="85" y="62"/>
                    <a:pt x="87" y="62"/>
                    <a:pt x="87" y="60"/>
                  </a:cubicBezTo>
                  <a:cubicBezTo>
                    <a:pt x="87" y="59"/>
                    <a:pt x="85" y="58"/>
                    <a:pt x="85" y="57"/>
                  </a:cubicBezTo>
                  <a:cubicBezTo>
                    <a:pt x="84" y="55"/>
                    <a:pt x="85" y="54"/>
                    <a:pt x="84" y="52"/>
                  </a:cubicBezTo>
                  <a:cubicBezTo>
                    <a:pt x="84" y="50"/>
                    <a:pt x="83" y="51"/>
                    <a:pt x="82" y="49"/>
                  </a:cubicBezTo>
                  <a:cubicBezTo>
                    <a:pt x="81" y="48"/>
                    <a:pt x="80" y="46"/>
                    <a:pt x="82" y="45"/>
                  </a:cubicBezTo>
                  <a:cubicBezTo>
                    <a:pt x="83" y="44"/>
                    <a:pt x="84" y="46"/>
                    <a:pt x="86" y="46"/>
                  </a:cubicBezTo>
                  <a:cubicBezTo>
                    <a:pt x="86" y="45"/>
                    <a:pt x="84" y="43"/>
                    <a:pt x="84" y="43"/>
                  </a:cubicBezTo>
                  <a:cubicBezTo>
                    <a:pt x="83" y="42"/>
                    <a:pt x="83" y="42"/>
                    <a:pt x="82" y="42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7"/>
                    <a:pt x="72" y="35"/>
                    <a:pt x="72" y="34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7"/>
                    <a:pt x="67" y="7"/>
                    <a:pt x="68" y="5"/>
                  </a:cubicBezTo>
                  <a:cubicBezTo>
                    <a:pt x="70" y="3"/>
                    <a:pt x="69" y="3"/>
                    <a:pt x="67" y="2"/>
                  </a:cubicBezTo>
                  <a:cubicBezTo>
                    <a:pt x="66" y="2"/>
                    <a:pt x="65" y="0"/>
                    <a:pt x="63" y="0"/>
                  </a:cubicBezTo>
                  <a:cubicBezTo>
                    <a:pt x="61" y="0"/>
                    <a:pt x="64" y="1"/>
                    <a:pt x="64" y="2"/>
                  </a:cubicBezTo>
                  <a:cubicBezTo>
                    <a:pt x="63" y="3"/>
                    <a:pt x="60" y="1"/>
                    <a:pt x="59" y="2"/>
                  </a:cubicBezTo>
                  <a:cubicBezTo>
                    <a:pt x="57" y="4"/>
                    <a:pt x="61" y="7"/>
                    <a:pt x="60" y="9"/>
                  </a:cubicBezTo>
                  <a:cubicBezTo>
                    <a:pt x="60" y="10"/>
                    <a:pt x="57" y="14"/>
                    <a:pt x="56" y="13"/>
                  </a:cubicBezTo>
                  <a:cubicBezTo>
                    <a:pt x="55" y="13"/>
                    <a:pt x="58" y="9"/>
                    <a:pt x="58" y="9"/>
                  </a:cubicBezTo>
                  <a:cubicBezTo>
                    <a:pt x="59" y="7"/>
                    <a:pt x="58" y="7"/>
                    <a:pt x="58" y="6"/>
                  </a:cubicBezTo>
                  <a:cubicBezTo>
                    <a:pt x="57" y="5"/>
                    <a:pt x="57" y="4"/>
                    <a:pt x="57" y="3"/>
                  </a:cubicBezTo>
                  <a:cubicBezTo>
                    <a:pt x="56" y="2"/>
                    <a:pt x="55" y="2"/>
                    <a:pt x="55" y="4"/>
                  </a:cubicBezTo>
                  <a:cubicBezTo>
                    <a:pt x="55" y="5"/>
                    <a:pt x="56" y="5"/>
                    <a:pt x="56" y="6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4" y="7"/>
                    <a:pt x="55" y="6"/>
                    <a:pt x="54" y="6"/>
                  </a:cubicBezTo>
                  <a:cubicBezTo>
                    <a:pt x="53" y="5"/>
                    <a:pt x="54" y="6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6"/>
                    <a:pt x="51" y="5"/>
                    <a:pt x="50" y="5"/>
                  </a:cubicBezTo>
                  <a:cubicBezTo>
                    <a:pt x="49" y="5"/>
                    <a:pt x="47" y="7"/>
                    <a:pt x="46" y="7"/>
                  </a:cubicBezTo>
                  <a:cubicBezTo>
                    <a:pt x="45" y="5"/>
                    <a:pt x="40" y="10"/>
                    <a:pt x="40" y="12"/>
                  </a:cubicBezTo>
                  <a:cubicBezTo>
                    <a:pt x="41" y="12"/>
                    <a:pt x="42" y="14"/>
                    <a:pt x="43" y="15"/>
                  </a:cubicBezTo>
                  <a:cubicBezTo>
                    <a:pt x="43" y="15"/>
                    <a:pt x="43" y="15"/>
                    <a:pt x="43" y="16"/>
                  </a:cubicBezTo>
                  <a:cubicBezTo>
                    <a:pt x="43" y="16"/>
                    <a:pt x="42" y="17"/>
                    <a:pt x="42" y="16"/>
                  </a:cubicBezTo>
                  <a:cubicBezTo>
                    <a:pt x="38" y="16"/>
                    <a:pt x="42" y="19"/>
                    <a:pt x="41" y="20"/>
                  </a:cubicBezTo>
                  <a:cubicBezTo>
                    <a:pt x="40" y="20"/>
                    <a:pt x="38" y="19"/>
                    <a:pt x="37" y="19"/>
                  </a:cubicBezTo>
                  <a:cubicBezTo>
                    <a:pt x="36" y="20"/>
                    <a:pt x="33" y="21"/>
                    <a:pt x="34" y="23"/>
                  </a:cubicBezTo>
                  <a:cubicBezTo>
                    <a:pt x="35" y="23"/>
                    <a:pt x="35" y="24"/>
                    <a:pt x="36" y="24"/>
                  </a:cubicBezTo>
                  <a:cubicBezTo>
                    <a:pt x="37" y="25"/>
                    <a:pt x="39" y="25"/>
                    <a:pt x="40" y="25"/>
                  </a:cubicBezTo>
                  <a:cubicBezTo>
                    <a:pt x="41" y="25"/>
                    <a:pt x="41" y="25"/>
                    <a:pt x="42" y="25"/>
                  </a:cubicBezTo>
                  <a:cubicBezTo>
                    <a:pt x="44" y="25"/>
                    <a:pt x="44" y="25"/>
                    <a:pt x="46" y="25"/>
                  </a:cubicBezTo>
                  <a:cubicBezTo>
                    <a:pt x="47" y="27"/>
                    <a:pt x="39" y="30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7" y="33"/>
                    <a:pt x="38" y="34"/>
                    <a:pt x="39" y="35"/>
                  </a:cubicBezTo>
                  <a:cubicBezTo>
                    <a:pt x="40" y="36"/>
                    <a:pt x="39" y="35"/>
                    <a:pt x="39" y="37"/>
                  </a:cubicBezTo>
                  <a:cubicBezTo>
                    <a:pt x="39" y="38"/>
                    <a:pt x="40" y="38"/>
                    <a:pt x="39" y="38"/>
                  </a:cubicBezTo>
                  <a:cubicBezTo>
                    <a:pt x="38" y="39"/>
                    <a:pt x="37" y="37"/>
                    <a:pt x="37" y="37"/>
                  </a:cubicBezTo>
                  <a:cubicBezTo>
                    <a:pt x="35" y="36"/>
                    <a:pt x="34" y="37"/>
                    <a:pt x="33" y="36"/>
                  </a:cubicBezTo>
                  <a:cubicBezTo>
                    <a:pt x="32" y="36"/>
                    <a:pt x="31" y="35"/>
                    <a:pt x="30" y="35"/>
                  </a:cubicBezTo>
                  <a:cubicBezTo>
                    <a:pt x="28" y="36"/>
                    <a:pt x="29" y="39"/>
                    <a:pt x="27" y="40"/>
                  </a:cubicBezTo>
                  <a:cubicBezTo>
                    <a:pt x="26" y="39"/>
                    <a:pt x="26" y="37"/>
                    <a:pt x="25" y="36"/>
                  </a:cubicBezTo>
                  <a:cubicBezTo>
                    <a:pt x="24" y="34"/>
                    <a:pt x="23" y="35"/>
                    <a:pt x="22" y="35"/>
                  </a:cubicBezTo>
                  <a:cubicBezTo>
                    <a:pt x="21" y="35"/>
                    <a:pt x="15" y="34"/>
                    <a:pt x="14" y="35"/>
                  </a:cubicBezTo>
                  <a:cubicBezTo>
                    <a:pt x="15" y="35"/>
                    <a:pt x="15" y="36"/>
                    <a:pt x="15" y="37"/>
                  </a:cubicBezTo>
                  <a:cubicBezTo>
                    <a:pt x="15" y="37"/>
                    <a:pt x="13" y="37"/>
                    <a:pt x="13" y="37"/>
                  </a:cubicBezTo>
                  <a:cubicBezTo>
                    <a:pt x="12" y="37"/>
                    <a:pt x="12" y="36"/>
                    <a:pt x="11" y="35"/>
                  </a:cubicBezTo>
                  <a:cubicBezTo>
                    <a:pt x="9" y="34"/>
                    <a:pt x="8" y="38"/>
                    <a:pt x="8" y="40"/>
                  </a:cubicBezTo>
                  <a:cubicBezTo>
                    <a:pt x="9" y="40"/>
                    <a:pt x="10" y="39"/>
                    <a:pt x="10" y="39"/>
                  </a:cubicBezTo>
                  <a:cubicBezTo>
                    <a:pt x="12" y="39"/>
                    <a:pt x="13" y="40"/>
                    <a:pt x="13" y="42"/>
                  </a:cubicBezTo>
                  <a:cubicBezTo>
                    <a:pt x="13" y="43"/>
                    <a:pt x="12" y="44"/>
                    <a:pt x="13" y="44"/>
                  </a:cubicBezTo>
                  <a:cubicBezTo>
                    <a:pt x="13" y="45"/>
                    <a:pt x="14" y="45"/>
                    <a:pt x="14" y="46"/>
                  </a:cubicBezTo>
                  <a:cubicBezTo>
                    <a:pt x="14" y="47"/>
                    <a:pt x="12" y="46"/>
                    <a:pt x="12" y="48"/>
                  </a:cubicBezTo>
                  <a:cubicBezTo>
                    <a:pt x="12" y="51"/>
                    <a:pt x="14" y="49"/>
                    <a:pt x="15" y="49"/>
                  </a:cubicBezTo>
                  <a:cubicBezTo>
                    <a:pt x="17" y="48"/>
                    <a:pt x="20" y="49"/>
                    <a:pt x="19" y="51"/>
                  </a:cubicBezTo>
                  <a:cubicBezTo>
                    <a:pt x="18" y="53"/>
                    <a:pt x="16" y="52"/>
                    <a:pt x="14" y="53"/>
                  </a:cubicBezTo>
                  <a:cubicBezTo>
                    <a:pt x="13" y="53"/>
                    <a:pt x="11" y="55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5" y="58"/>
                  </a:cubicBezTo>
                  <a:cubicBezTo>
                    <a:pt x="15" y="58"/>
                    <a:pt x="16" y="58"/>
                    <a:pt x="16" y="59"/>
                  </a:cubicBezTo>
                  <a:cubicBezTo>
                    <a:pt x="15" y="59"/>
                    <a:pt x="13" y="59"/>
                    <a:pt x="12" y="59"/>
                  </a:cubicBezTo>
                  <a:cubicBezTo>
                    <a:pt x="11" y="59"/>
                    <a:pt x="11" y="59"/>
                    <a:pt x="10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8" y="60"/>
                    <a:pt x="8" y="60"/>
                    <a:pt x="8" y="61"/>
                  </a:cubicBezTo>
                  <a:cubicBezTo>
                    <a:pt x="8" y="62"/>
                    <a:pt x="9" y="62"/>
                    <a:pt x="9" y="63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11" y="67"/>
                    <a:pt x="11" y="65"/>
                    <a:pt x="12" y="65"/>
                  </a:cubicBezTo>
                  <a:cubicBezTo>
                    <a:pt x="13" y="65"/>
                    <a:pt x="13" y="64"/>
                    <a:pt x="14" y="65"/>
                  </a:cubicBezTo>
                  <a:cubicBezTo>
                    <a:pt x="14" y="66"/>
                    <a:pt x="13" y="66"/>
                    <a:pt x="13" y="66"/>
                  </a:cubicBezTo>
                  <a:cubicBezTo>
                    <a:pt x="13" y="67"/>
                    <a:pt x="13" y="67"/>
                    <a:pt x="13" y="68"/>
                  </a:cubicBezTo>
                  <a:cubicBezTo>
                    <a:pt x="13" y="68"/>
                    <a:pt x="14" y="68"/>
                    <a:pt x="15" y="68"/>
                  </a:cubicBezTo>
                  <a:cubicBezTo>
                    <a:pt x="16" y="68"/>
                    <a:pt x="16" y="66"/>
                    <a:pt x="17" y="66"/>
                  </a:cubicBezTo>
                  <a:cubicBezTo>
                    <a:pt x="20" y="66"/>
                    <a:pt x="17" y="70"/>
                    <a:pt x="20" y="70"/>
                  </a:cubicBezTo>
                  <a:cubicBezTo>
                    <a:pt x="22" y="71"/>
                    <a:pt x="24" y="70"/>
                    <a:pt x="26" y="70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0" y="70"/>
                    <a:pt x="29" y="70"/>
                    <a:pt x="30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3"/>
                    <a:pt x="29" y="73"/>
                  </a:cubicBezTo>
                  <a:cubicBezTo>
                    <a:pt x="28" y="74"/>
                    <a:pt x="26" y="76"/>
                    <a:pt x="26" y="73"/>
                  </a:cubicBezTo>
                  <a:cubicBezTo>
                    <a:pt x="25" y="73"/>
                    <a:pt x="22" y="78"/>
                    <a:pt x="22" y="78"/>
                  </a:cubicBezTo>
                  <a:cubicBezTo>
                    <a:pt x="21" y="79"/>
                    <a:pt x="21" y="79"/>
                    <a:pt x="21" y="80"/>
                  </a:cubicBezTo>
                  <a:cubicBezTo>
                    <a:pt x="22" y="81"/>
                    <a:pt x="22" y="81"/>
                    <a:pt x="21" y="83"/>
                  </a:cubicBezTo>
                  <a:cubicBezTo>
                    <a:pt x="21" y="83"/>
                    <a:pt x="21" y="85"/>
                    <a:pt x="20" y="85"/>
                  </a:cubicBezTo>
                  <a:cubicBezTo>
                    <a:pt x="20" y="86"/>
                    <a:pt x="19" y="86"/>
                    <a:pt x="18" y="87"/>
                  </a:cubicBezTo>
                  <a:cubicBezTo>
                    <a:pt x="17" y="88"/>
                    <a:pt x="17" y="89"/>
                    <a:pt x="15" y="90"/>
                  </a:cubicBezTo>
                  <a:cubicBezTo>
                    <a:pt x="14" y="91"/>
                    <a:pt x="12" y="91"/>
                    <a:pt x="12" y="92"/>
                  </a:cubicBezTo>
                  <a:cubicBezTo>
                    <a:pt x="15" y="94"/>
                    <a:pt x="16" y="90"/>
                    <a:pt x="18" y="89"/>
                  </a:cubicBezTo>
                  <a:cubicBezTo>
                    <a:pt x="20" y="89"/>
                    <a:pt x="20" y="90"/>
                    <a:pt x="21" y="90"/>
                  </a:cubicBezTo>
                  <a:cubicBezTo>
                    <a:pt x="22" y="91"/>
                    <a:pt x="24" y="91"/>
                    <a:pt x="25" y="90"/>
                  </a:cubicBezTo>
                  <a:cubicBezTo>
                    <a:pt x="26" y="90"/>
                    <a:pt x="27" y="90"/>
                    <a:pt x="28" y="89"/>
                  </a:cubicBezTo>
                  <a:cubicBezTo>
                    <a:pt x="29" y="88"/>
                    <a:pt x="29" y="86"/>
                    <a:pt x="30" y="86"/>
                  </a:cubicBezTo>
                  <a:cubicBezTo>
                    <a:pt x="32" y="86"/>
                    <a:pt x="31" y="87"/>
                    <a:pt x="31" y="88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0" y="90"/>
                    <a:pt x="27" y="92"/>
                    <a:pt x="24" y="92"/>
                  </a:cubicBezTo>
                  <a:cubicBezTo>
                    <a:pt x="22" y="93"/>
                    <a:pt x="20" y="92"/>
                    <a:pt x="19" y="92"/>
                  </a:cubicBezTo>
                  <a:cubicBezTo>
                    <a:pt x="17" y="93"/>
                    <a:pt x="18" y="93"/>
                    <a:pt x="17" y="95"/>
                  </a:cubicBezTo>
                  <a:cubicBezTo>
                    <a:pt x="17" y="96"/>
                    <a:pt x="12" y="96"/>
                    <a:pt x="12" y="97"/>
                  </a:cubicBezTo>
                  <a:cubicBezTo>
                    <a:pt x="12" y="98"/>
                    <a:pt x="13" y="98"/>
                    <a:pt x="14" y="99"/>
                  </a:cubicBezTo>
                  <a:cubicBezTo>
                    <a:pt x="14" y="99"/>
                    <a:pt x="14" y="100"/>
                    <a:pt x="14" y="101"/>
                  </a:cubicBezTo>
                  <a:cubicBezTo>
                    <a:pt x="14" y="101"/>
                    <a:pt x="14" y="102"/>
                    <a:pt x="14" y="103"/>
                  </a:cubicBezTo>
                  <a:cubicBezTo>
                    <a:pt x="13" y="103"/>
                    <a:pt x="13" y="103"/>
                    <a:pt x="11" y="103"/>
                  </a:cubicBezTo>
                  <a:cubicBezTo>
                    <a:pt x="11" y="102"/>
                    <a:pt x="10" y="101"/>
                    <a:pt x="9" y="101"/>
                  </a:cubicBezTo>
                  <a:cubicBezTo>
                    <a:pt x="9" y="103"/>
                    <a:pt x="7" y="103"/>
                    <a:pt x="7" y="101"/>
                  </a:cubicBezTo>
                  <a:cubicBezTo>
                    <a:pt x="5" y="101"/>
                    <a:pt x="0" y="106"/>
                    <a:pt x="2" y="107"/>
                  </a:cubicBezTo>
                  <a:cubicBezTo>
                    <a:pt x="3" y="107"/>
                    <a:pt x="4" y="106"/>
                    <a:pt x="4" y="106"/>
                  </a:cubicBezTo>
                  <a:cubicBezTo>
                    <a:pt x="5" y="106"/>
                    <a:pt x="6" y="106"/>
                    <a:pt x="8" y="106"/>
                  </a:cubicBezTo>
                  <a:cubicBezTo>
                    <a:pt x="9" y="106"/>
                    <a:pt x="9" y="106"/>
                    <a:pt x="10" y="106"/>
                  </a:cubicBezTo>
                  <a:cubicBezTo>
                    <a:pt x="12" y="106"/>
                    <a:pt x="13" y="106"/>
                    <a:pt x="14" y="106"/>
                  </a:cubicBezTo>
                  <a:cubicBezTo>
                    <a:pt x="13" y="107"/>
                    <a:pt x="12" y="109"/>
                    <a:pt x="10" y="109"/>
                  </a:cubicBezTo>
                  <a:cubicBezTo>
                    <a:pt x="9" y="110"/>
                    <a:pt x="6" y="110"/>
                    <a:pt x="5" y="112"/>
                  </a:cubicBezTo>
                  <a:cubicBezTo>
                    <a:pt x="5" y="112"/>
                    <a:pt x="6" y="113"/>
                    <a:pt x="6" y="113"/>
                  </a:cubicBezTo>
                  <a:cubicBezTo>
                    <a:pt x="5" y="114"/>
                    <a:pt x="4" y="113"/>
                    <a:pt x="3" y="114"/>
                  </a:cubicBezTo>
                  <a:cubicBezTo>
                    <a:pt x="2" y="115"/>
                    <a:pt x="3" y="115"/>
                    <a:pt x="4" y="117"/>
                  </a:cubicBezTo>
                  <a:cubicBezTo>
                    <a:pt x="5" y="116"/>
                    <a:pt x="5" y="115"/>
                    <a:pt x="7" y="116"/>
                  </a:cubicBezTo>
                  <a:cubicBezTo>
                    <a:pt x="8" y="116"/>
                    <a:pt x="7" y="118"/>
                    <a:pt x="8" y="118"/>
                  </a:cubicBezTo>
                  <a:cubicBezTo>
                    <a:pt x="9" y="118"/>
                    <a:pt x="11" y="117"/>
                    <a:pt x="12" y="116"/>
                  </a:cubicBezTo>
                  <a:cubicBezTo>
                    <a:pt x="14" y="116"/>
                    <a:pt x="15" y="115"/>
                    <a:pt x="18" y="115"/>
                  </a:cubicBezTo>
                  <a:cubicBezTo>
                    <a:pt x="16" y="116"/>
                    <a:pt x="8" y="120"/>
                    <a:pt x="9" y="122"/>
                  </a:cubicBezTo>
                  <a:cubicBezTo>
                    <a:pt x="11" y="123"/>
                    <a:pt x="13" y="121"/>
                    <a:pt x="16" y="121"/>
                  </a:cubicBezTo>
                  <a:cubicBezTo>
                    <a:pt x="17" y="121"/>
                    <a:pt x="18" y="118"/>
                    <a:pt x="20" y="118"/>
                  </a:cubicBezTo>
                  <a:cubicBezTo>
                    <a:pt x="22" y="118"/>
                    <a:pt x="21" y="121"/>
                    <a:pt x="19" y="121"/>
                  </a:cubicBezTo>
                  <a:cubicBezTo>
                    <a:pt x="19" y="122"/>
                    <a:pt x="15" y="122"/>
                    <a:pt x="15" y="123"/>
                  </a:cubicBezTo>
                  <a:cubicBezTo>
                    <a:pt x="16" y="123"/>
                    <a:pt x="17" y="123"/>
                    <a:pt x="18" y="123"/>
                  </a:cubicBezTo>
                  <a:cubicBezTo>
                    <a:pt x="18" y="124"/>
                    <a:pt x="17" y="125"/>
                    <a:pt x="16" y="125"/>
                  </a:cubicBezTo>
                  <a:cubicBezTo>
                    <a:pt x="15" y="126"/>
                    <a:pt x="13" y="126"/>
                    <a:pt x="14" y="127"/>
                  </a:cubicBezTo>
                  <a:cubicBezTo>
                    <a:pt x="14" y="128"/>
                    <a:pt x="15" y="127"/>
                    <a:pt x="16" y="127"/>
                  </a:cubicBezTo>
                  <a:cubicBezTo>
                    <a:pt x="17" y="126"/>
                    <a:pt x="18" y="126"/>
                    <a:pt x="19" y="125"/>
                  </a:cubicBezTo>
                  <a:cubicBezTo>
                    <a:pt x="21" y="125"/>
                    <a:pt x="21" y="125"/>
                    <a:pt x="22" y="126"/>
                  </a:cubicBezTo>
                  <a:cubicBezTo>
                    <a:pt x="23" y="126"/>
                    <a:pt x="23" y="127"/>
                    <a:pt x="24" y="127"/>
                  </a:cubicBezTo>
                  <a:cubicBezTo>
                    <a:pt x="26" y="126"/>
                    <a:pt x="26" y="125"/>
                    <a:pt x="27" y="125"/>
                  </a:cubicBezTo>
                  <a:cubicBezTo>
                    <a:pt x="28" y="124"/>
                    <a:pt x="29" y="125"/>
                    <a:pt x="30" y="125"/>
                  </a:cubicBezTo>
                  <a:cubicBezTo>
                    <a:pt x="31" y="126"/>
                    <a:pt x="32" y="124"/>
                    <a:pt x="32" y="124"/>
                  </a:cubicBezTo>
                  <a:cubicBezTo>
                    <a:pt x="33" y="123"/>
                    <a:pt x="34" y="124"/>
                    <a:pt x="35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2"/>
                    <a:pt x="35" y="122"/>
                    <a:pt x="37" y="122"/>
                  </a:cubicBezTo>
                  <a:cubicBezTo>
                    <a:pt x="37" y="122"/>
                    <a:pt x="38" y="122"/>
                    <a:pt x="38" y="122"/>
                  </a:cubicBezTo>
                  <a:cubicBezTo>
                    <a:pt x="39" y="122"/>
                    <a:pt x="39" y="121"/>
                    <a:pt x="40" y="120"/>
                  </a:cubicBezTo>
                  <a:cubicBezTo>
                    <a:pt x="41" y="119"/>
                    <a:pt x="42" y="120"/>
                    <a:pt x="43" y="118"/>
                  </a:cubicBezTo>
                  <a:cubicBezTo>
                    <a:pt x="44" y="117"/>
                    <a:pt x="42" y="116"/>
                    <a:pt x="42" y="114"/>
                  </a:cubicBezTo>
                  <a:cubicBezTo>
                    <a:pt x="43" y="113"/>
                    <a:pt x="44" y="115"/>
                    <a:pt x="45" y="115"/>
                  </a:cubicBezTo>
                  <a:cubicBezTo>
                    <a:pt x="46" y="116"/>
                    <a:pt x="46" y="117"/>
                    <a:pt x="48" y="116"/>
                  </a:cubicBezTo>
                  <a:cubicBezTo>
                    <a:pt x="49" y="116"/>
                    <a:pt x="50" y="115"/>
                    <a:pt x="50" y="114"/>
                  </a:cubicBezTo>
                  <a:cubicBezTo>
                    <a:pt x="51" y="113"/>
                    <a:pt x="52" y="113"/>
                    <a:pt x="53" y="112"/>
                  </a:cubicBezTo>
                  <a:cubicBezTo>
                    <a:pt x="54" y="112"/>
                    <a:pt x="56" y="111"/>
                    <a:pt x="57" y="111"/>
                  </a:cubicBezTo>
                  <a:cubicBezTo>
                    <a:pt x="58" y="110"/>
                    <a:pt x="57" y="109"/>
                    <a:pt x="57" y="107"/>
                  </a:cubicBezTo>
                  <a:cubicBezTo>
                    <a:pt x="58" y="105"/>
                    <a:pt x="65" y="106"/>
                    <a:pt x="66" y="106"/>
                  </a:cubicBezTo>
                  <a:cubicBezTo>
                    <a:pt x="67" y="106"/>
                    <a:pt x="68" y="106"/>
                    <a:pt x="69" y="105"/>
                  </a:cubicBezTo>
                  <a:cubicBezTo>
                    <a:pt x="69" y="104"/>
                    <a:pt x="68" y="103"/>
                    <a:pt x="69" y="102"/>
                  </a:cubicBezTo>
                  <a:cubicBezTo>
                    <a:pt x="70" y="102"/>
                    <a:pt x="70" y="105"/>
                    <a:pt x="71" y="105"/>
                  </a:cubicBezTo>
                  <a:cubicBezTo>
                    <a:pt x="72" y="105"/>
                    <a:pt x="72" y="104"/>
                    <a:pt x="72" y="104"/>
                  </a:cubicBezTo>
                  <a:cubicBezTo>
                    <a:pt x="74" y="102"/>
                    <a:pt x="75" y="104"/>
                    <a:pt x="77" y="105"/>
                  </a:cubicBezTo>
                  <a:cubicBezTo>
                    <a:pt x="78" y="105"/>
                    <a:pt x="82" y="105"/>
                    <a:pt x="82" y="104"/>
                  </a:cubicBezTo>
                  <a:cubicBezTo>
                    <a:pt x="83" y="102"/>
                    <a:pt x="79" y="101"/>
                    <a:pt x="80" y="99"/>
                  </a:cubicBezTo>
                  <a:cubicBezTo>
                    <a:pt x="81" y="100"/>
                    <a:pt x="82" y="96"/>
                    <a:pt x="83" y="95"/>
                  </a:cubicBezTo>
                  <a:cubicBezTo>
                    <a:pt x="84" y="94"/>
                    <a:pt x="84" y="93"/>
                    <a:pt x="84" y="92"/>
                  </a:cubicBezTo>
                  <a:cubicBezTo>
                    <a:pt x="85" y="91"/>
                    <a:pt x="84" y="90"/>
                    <a:pt x="84" y="90"/>
                  </a:cubicBezTo>
                  <a:cubicBezTo>
                    <a:pt x="84" y="89"/>
                    <a:pt x="85" y="88"/>
                    <a:pt x="85" y="87"/>
                  </a:cubicBezTo>
                  <a:cubicBezTo>
                    <a:pt x="86" y="86"/>
                    <a:pt x="86" y="85"/>
                    <a:pt x="86" y="84"/>
                  </a:cubicBezTo>
                  <a:cubicBezTo>
                    <a:pt x="87" y="83"/>
                    <a:pt x="88" y="82"/>
                    <a:pt x="88" y="81"/>
                  </a:cubicBezTo>
                  <a:cubicBezTo>
                    <a:pt x="89" y="79"/>
                    <a:pt x="88" y="79"/>
                    <a:pt x="88" y="78"/>
                  </a:cubicBezTo>
                  <a:cubicBezTo>
                    <a:pt x="87" y="76"/>
                    <a:pt x="88" y="75"/>
                    <a:pt x="87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7" name="Freeform 41"/>
            <p:cNvSpPr>
              <a:spLocks/>
            </p:cNvSpPr>
            <p:nvPr/>
          </p:nvSpPr>
          <p:spPr bwMode="auto">
            <a:xfrm>
              <a:off x="9629775" y="4765675"/>
              <a:ext cx="509588" cy="304800"/>
            </a:xfrm>
            <a:custGeom>
              <a:avLst/>
              <a:gdLst>
                <a:gd name="T0" fmla="*/ 23 w 134"/>
                <a:gd name="T1" fmla="*/ 70 h 80"/>
                <a:gd name="T2" fmla="*/ 28 w 134"/>
                <a:gd name="T3" fmla="*/ 76 h 80"/>
                <a:gd name="T4" fmla="*/ 47 w 134"/>
                <a:gd name="T5" fmla="*/ 78 h 80"/>
                <a:gd name="T6" fmla="*/ 57 w 134"/>
                <a:gd name="T7" fmla="*/ 74 h 80"/>
                <a:gd name="T8" fmla="*/ 65 w 134"/>
                <a:gd name="T9" fmla="*/ 71 h 80"/>
                <a:gd name="T10" fmla="*/ 71 w 134"/>
                <a:gd name="T11" fmla="*/ 69 h 80"/>
                <a:gd name="T12" fmla="*/ 83 w 134"/>
                <a:gd name="T13" fmla="*/ 70 h 80"/>
                <a:gd name="T14" fmla="*/ 89 w 134"/>
                <a:gd name="T15" fmla="*/ 70 h 80"/>
                <a:gd name="T16" fmla="*/ 97 w 134"/>
                <a:gd name="T17" fmla="*/ 66 h 80"/>
                <a:gd name="T18" fmla="*/ 101 w 134"/>
                <a:gd name="T19" fmla="*/ 59 h 80"/>
                <a:gd name="T20" fmla="*/ 105 w 134"/>
                <a:gd name="T21" fmla="*/ 54 h 80"/>
                <a:gd name="T22" fmla="*/ 109 w 134"/>
                <a:gd name="T23" fmla="*/ 43 h 80"/>
                <a:gd name="T24" fmla="*/ 113 w 134"/>
                <a:gd name="T25" fmla="*/ 36 h 80"/>
                <a:gd name="T26" fmla="*/ 117 w 134"/>
                <a:gd name="T27" fmla="*/ 30 h 80"/>
                <a:gd name="T28" fmla="*/ 121 w 134"/>
                <a:gd name="T29" fmla="*/ 24 h 80"/>
                <a:gd name="T30" fmla="*/ 124 w 134"/>
                <a:gd name="T31" fmla="*/ 23 h 80"/>
                <a:gd name="T32" fmla="*/ 133 w 134"/>
                <a:gd name="T33" fmla="*/ 16 h 80"/>
                <a:gd name="T34" fmla="*/ 129 w 134"/>
                <a:gd name="T35" fmla="*/ 14 h 80"/>
                <a:gd name="T36" fmla="*/ 123 w 134"/>
                <a:gd name="T37" fmla="*/ 9 h 80"/>
                <a:gd name="T38" fmla="*/ 118 w 134"/>
                <a:gd name="T39" fmla="*/ 4 h 80"/>
                <a:gd name="T40" fmla="*/ 111 w 134"/>
                <a:gd name="T41" fmla="*/ 5 h 80"/>
                <a:gd name="T42" fmla="*/ 102 w 134"/>
                <a:gd name="T43" fmla="*/ 0 h 80"/>
                <a:gd name="T44" fmla="*/ 97 w 134"/>
                <a:gd name="T45" fmla="*/ 2 h 80"/>
                <a:gd name="T46" fmla="*/ 87 w 134"/>
                <a:gd name="T47" fmla="*/ 1 h 80"/>
                <a:gd name="T48" fmla="*/ 81 w 134"/>
                <a:gd name="T49" fmla="*/ 9 h 80"/>
                <a:gd name="T50" fmla="*/ 68 w 134"/>
                <a:gd name="T51" fmla="*/ 11 h 80"/>
                <a:gd name="T52" fmla="*/ 54 w 134"/>
                <a:gd name="T53" fmla="*/ 15 h 80"/>
                <a:gd name="T54" fmla="*/ 48 w 134"/>
                <a:gd name="T55" fmla="*/ 22 h 80"/>
                <a:gd name="T56" fmla="*/ 30 w 134"/>
                <a:gd name="T57" fmla="*/ 21 h 80"/>
                <a:gd name="T58" fmla="*/ 18 w 134"/>
                <a:gd name="T59" fmla="*/ 25 h 80"/>
                <a:gd name="T60" fmla="*/ 10 w 134"/>
                <a:gd name="T61" fmla="*/ 23 h 80"/>
                <a:gd name="T62" fmla="*/ 12 w 134"/>
                <a:gd name="T63" fmla="*/ 31 h 80"/>
                <a:gd name="T64" fmla="*/ 8 w 134"/>
                <a:gd name="T65" fmla="*/ 36 h 80"/>
                <a:gd name="T66" fmla="*/ 8 w 134"/>
                <a:gd name="T67" fmla="*/ 42 h 80"/>
                <a:gd name="T68" fmla="*/ 0 w 134"/>
                <a:gd name="T69" fmla="*/ 49 h 80"/>
                <a:gd name="T70" fmla="*/ 5 w 134"/>
                <a:gd name="T71" fmla="*/ 53 h 80"/>
                <a:gd name="T72" fmla="*/ 6 w 134"/>
                <a:gd name="T73" fmla="*/ 56 h 80"/>
                <a:gd name="T74" fmla="*/ 8 w 134"/>
                <a:gd name="T75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80">
                  <a:moveTo>
                    <a:pt x="17" y="65"/>
                  </a:moveTo>
                  <a:cubicBezTo>
                    <a:pt x="18" y="68"/>
                    <a:pt x="20" y="69"/>
                    <a:pt x="23" y="70"/>
                  </a:cubicBezTo>
                  <a:cubicBezTo>
                    <a:pt x="24" y="71"/>
                    <a:pt x="24" y="73"/>
                    <a:pt x="25" y="74"/>
                  </a:cubicBezTo>
                  <a:cubicBezTo>
                    <a:pt x="26" y="75"/>
                    <a:pt x="27" y="75"/>
                    <a:pt x="28" y="76"/>
                  </a:cubicBezTo>
                  <a:cubicBezTo>
                    <a:pt x="32" y="78"/>
                    <a:pt x="34" y="79"/>
                    <a:pt x="38" y="79"/>
                  </a:cubicBezTo>
                  <a:cubicBezTo>
                    <a:pt x="42" y="79"/>
                    <a:pt x="44" y="80"/>
                    <a:pt x="47" y="78"/>
                  </a:cubicBezTo>
                  <a:cubicBezTo>
                    <a:pt x="49" y="77"/>
                    <a:pt x="51" y="77"/>
                    <a:pt x="54" y="76"/>
                  </a:cubicBezTo>
                  <a:cubicBezTo>
                    <a:pt x="55" y="75"/>
                    <a:pt x="56" y="74"/>
                    <a:pt x="57" y="74"/>
                  </a:cubicBezTo>
                  <a:cubicBezTo>
                    <a:pt x="59" y="73"/>
                    <a:pt x="59" y="74"/>
                    <a:pt x="61" y="74"/>
                  </a:cubicBezTo>
                  <a:cubicBezTo>
                    <a:pt x="63" y="74"/>
                    <a:pt x="64" y="72"/>
                    <a:pt x="65" y="71"/>
                  </a:cubicBezTo>
                  <a:cubicBezTo>
                    <a:pt x="66" y="71"/>
                    <a:pt x="66" y="70"/>
                    <a:pt x="67" y="69"/>
                  </a:cubicBezTo>
                  <a:cubicBezTo>
                    <a:pt x="69" y="68"/>
                    <a:pt x="70" y="69"/>
                    <a:pt x="71" y="69"/>
                  </a:cubicBezTo>
                  <a:cubicBezTo>
                    <a:pt x="72" y="69"/>
                    <a:pt x="74" y="70"/>
                    <a:pt x="74" y="69"/>
                  </a:cubicBezTo>
                  <a:cubicBezTo>
                    <a:pt x="77" y="69"/>
                    <a:pt x="80" y="70"/>
                    <a:pt x="83" y="70"/>
                  </a:cubicBezTo>
                  <a:cubicBezTo>
                    <a:pt x="84" y="70"/>
                    <a:pt x="85" y="69"/>
                    <a:pt x="87" y="69"/>
                  </a:cubicBezTo>
                  <a:cubicBezTo>
                    <a:pt x="87" y="69"/>
                    <a:pt x="88" y="70"/>
                    <a:pt x="89" y="70"/>
                  </a:cubicBezTo>
                  <a:cubicBezTo>
                    <a:pt x="91" y="70"/>
                    <a:pt x="91" y="67"/>
                    <a:pt x="93" y="66"/>
                  </a:cubicBezTo>
                  <a:cubicBezTo>
                    <a:pt x="94" y="65"/>
                    <a:pt x="95" y="68"/>
                    <a:pt x="97" y="66"/>
                  </a:cubicBezTo>
                  <a:cubicBezTo>
                    <a:pt x="98" y="66"/>
                    <a:pt x="101" y="62"/>
                    <a:pt x="101" y="61"/>
                  </a:cubicBezTo>
                  <a:cubicBezTo>
                    <a:pt x="101" y="61"/>
                    <a:pt x="101" y="60"/>
                    <a:pt x="101" y="59"/>
                  </a:cubicBezTo>
                  <a:cubicBezTo>
                    <a:pt x="101" y="57"/>
                    <a:pt x="102" y="57"/>
                    <a:pt x="103" y="56"/>
                  </a:cubicBezTo>
                  <a:cubicBezTo>
                    <a:pt x="103" y="55"/>
                    <a:pt x="104" y="55"/>
                    <a:pt x="105" y="54"/>
                  </a:cubicBezTo>
                  <a:cubicBezTo>
                    <a:pt x="106" y="52"/>
                    <a:pt x="106" y="52"/>
                    <a:pt x="106" y="50"/>
                  </a:cubicBezTo>
                  <a:cubicBezTo>
                    <a:pt x="107" y="49"/>
                    <a:pt x="110" y="45"/>
                    <a:pt x="109" y="43"/>
                  </a:cubicBezTo>
                  <a:cubicBezTo>
                    <a:pt x="110" y="42"/>
                    <a:pt x="112" y="42"/>
                    <a:pt x="112" y="40"/>
                  </a:cubicBezTo>
                  <a:cubicBezTo>
                    <a:pt x="113" y="39"/>
                    <a:pt x="113" y="38"/>
                    <a:pt x="113" y="36"/>
                  </a:cubicBezTo>
                  <a:cubicBezTo>
                    <a:pt x="114" y="35"/>
                    <a:pt x="115" y="35"/>
                    <a:pt x="116" y="33"/>
                  </a:cubicBezTo>
                  <a:cubicBezTo>
                    <a:pt x="116" y="32"/>
                    <a:pt x="115" y="31"/>
                    <a:pt x="117" y="30"/>
                  </a:cubicBezTo>
                  <a:cubicBezTo>
                    <a:pt x="117" y="29"/>
                    <a:pt x="118" y="28"/>
                    <a:pt x="119" y="27"/>
                  </a:cubicBezTo>
                  <a:cubicBezTo>
                    <a:pt x="120" y="26"/>
                    <a:pt x="120" y="25"/>
                    <a:pt x="121" y="24"/>
                  </a:cubicBezTo>
                  <a:cubicBezTo>
                    <a:pt x="122" y="24"/>
                    <a:pt x="122" y="24"/>
                    <a:pt x="123" y="24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6" y="22"/>
                    <a:pt x="127" y="23"/>
                    <a:pt x="128" y="22"/>
                  </a:cubicBezTo>
                  <a:cubicBezTo>
                    <a:pt x="131" y="22"/>
                    <a:pt x="134" y="19"/>
                    <a:pt x="133" y="16"/>
                  </a:cubicBezTo>
                  <a:cubicBezTo>
                    <a:pt x="133" y="15"/>
                    <a:pt x="133" y="14"/>
                    <a:pt x="132" y="13"/>
                  </a:cubicBezTo>
                  <a:cubicBezTo>
                    <a:pt x="130" y="13"/>
                    <a:pt x="130" y="14"/>
                    <a:pt x="129" y="14"/>
                  </a:cubicBezTo>
                  <a:cubicBezTo>
                    <a:pt x="127" y="13"/>
                    <a:pt x="127" y="12"/>
                    <a:pt x="126" y="10"/>
                  </a:cubicBezTo>
                  <a:cubicBezTo>
                    <a:pt x="126" y="9"/>
                    <a:pt x="125" y="10"/>
                    <a:pt x="123" y="9"/>
                  </a:cubicBezTo>
                  <a:cubicBezTo>
                    <a:pt x="122" y="9"/>
                    <a:pt x="122" y="8"/>
                    <a:pt x="121" y="7"/>
                  </a:cubicBezTo>
                  <a:cubicBezTo>
                    <a:pt x="120" y="5"/>
                    <a:pt x="120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5" y="5"/>
                    <a:pt x="113" y="7"/>
                    <a:pt x="111" y="5"/>
                  </a:cubicBezTo>
                  <a:cubicBezTo>
                    <a:pt x="109" y="3"/>
                    <a:pt x="107" y="2"/>
                    <a:pt x="106" y="0"/>
                  </a:cubicBezTo>
                  <a:cubicBezTo>
                    <a:pt x="105" y="0"/>
                    <a:pt x="103" y="0"/>
                    <a:pt x="102" y="0"/>
                  </a:cubicBezTo>
                  <a:cubicBezTo>
                    <a:pt x="102" y="1"/>
                    <a:pt x="102" y="1"/>
                    <a:pt x="101" y="2"/>
                  </a:cubicBezTo>
                  <a:cubicBezTo>
                    <a:pt x="100" y="2"/>
                    <a:pt x="98" y="2"/>
                    <a:pt x="97" y="2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6" y="2"/>
                    <a:pt x="84" y="4"/>
                    <a:pt x="84" y="5"/>
                  </a:cubicBezTo>
                  <a:cubicBezTo>
                    <a:pt x="83" y="7"/>
                    <a:pt x="83" y="8"/>
                    <a:pt x="81" y="9"/>
                  </a:cubicBezTo>
                  <a:cubicBezTo>
                    <a:pt x="77" y="11"/>
                    <a:pt x="74" y="13"/>
                    <a:pt x="71" y="11"/>
                  </a:cubicBezTo>
                  <a:cubicBezTo>
                    <a:pt x="69" y="10"/>
                    <a:pt x="69" y="9"/>
                    <a:pt x="68" y="11"/>
                  </a:cubicBezTo>
                  <a:cubicBezTo>
                    <a:pt x="66" y="12"/>
                    <a:pt x="66" y="13"/>
                    <a:pt x="64" y="13"/>
                  </a:cubicBezTo>
                  <a:cubicBezTo>
                    <a:pt x="61" y="14"/>
                    <a:pt x="57" y="14"/>
                    <a:pt x="54" y="15"/>
                  </a:cubicBezTo>
                  <a:cubicBezTo>
                    <a:pt x="50" y="17"/>
                    <a:pt x="54" y="20"/>
                    <a:pt x="53" y="22"/>
                  </a:cubicBezTo>
                  <a:cubicBezTo>
                    <a:pt x="52" y="23"/>
                    <a:pt x="49" y="22"/>
                    <a:pt x="48" y="22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38" y="23"/>
                    <a:pt x="33" y="23"/>
                    <a:pt x="30" y="21"/>
                  </a:cubicBezTo>
                  <a:cubicBezTo>
                    <a:pt x="26" y="18"/>
                    <a:pt x="24" y="16"/>
                    <a:pt x="20" y="15"/>
                  </a:cubicBezTo>
                  <a:cubicBezTo>
                    <a:pt x="20" y="17"/>
                    <a:pt x="20" y="24"/>
                    <a:pt x="18" y="25"/>
                  </a:cubicBezTo>
                  <a:cubicBezTo>
                    <a:pt x="17" y="26"/>
                    <a:pt x="14" y="25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7" y="27"/>
                    <a:pt x="14" y="27"/>
                    <a:pt x="12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6" y="35"/>
                    <a:pt x="8" y="34"/>
                    <a:pt x="8" y="36"/>
                  </a:cubicBezTo>
                  <a:cubicBezTo>
                    <a:pt x="8" y="38"/>
                    <a:pt x="7" y="38"/>
                    <a:pt x="6" y="39"/>
                  </a:cubicBezTo>
                  <a:cubicBezTo>
                    <a:pt x="6" y="40"/>
                    <a:pt x="8" y="41"/>
                    <a:pt x="8" y="42"/>
                  </a:cubicBezTo>
                  <a:cubicBezTo>
                    <a:pt x="9" y="44"/>
                    <a:pt x="7" y="45"/>
                    <a:pt x="6" y="45"/>
                  </a:cubicBezTo>
                  <a:cubicBezTo>
                    <a:pt x="4" y="46"/>
                    <a:pt x="2" y="48"/>
                    <a:pt x="0" y="49"/>
                  </a:cubicBezTo>
                  <a:cubicBezTo>
                    <a:pt x="2" y="49"/>
                    <a:pt x="4" y="49"/>
                    <a:pt x="5" y="50"/>
                  </a:cubicBezTo>
                  <a:cubicBezTo>
                    <a:pt x="6" y="51"/>
                    <a:pt x="4" y="52"/>
                    <a:pt x="5" y="53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5"/>
                    <a:pt x="6" y="55"/>
                    <a:pt x="6" y="56"/>
                  </a:cubicBezTo>
                  <a:cubicBezTo>
                    <a:pt x="7" y="57"/>
                    <a:pt x="8" y="57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1" y="61"/>
                    <a:pt x="15" y="62"/>
                    <a:pt x="17" y="6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8" name="Freeform 42"/>
            <p:cNvSpPr>
              <a:spLocks noEditPoints="1"/>
            </p:cNvSpPr>
            <p:nvPr/>
          </p:nvSpPr>
          <p:spPr bwMode="auto">
            <a:xfrm>
              <a:off x="7820025" y="3187700"/>
              <a:ext cx="769938" cy="1428750"/>
            </a:xfrm>
            <a:custGeom>
              <a:avLst/>
              <a:gdLst>
                <a:gd name="T0" fmla="*/ 170 w 202"/>
                <a:gd name="T1" fmla="*/ 269 h 375"/>
                <a:gd name="T2" fmla="*/ 155 w 202"/>
                <a:gd name="T3" fmla="*/ 231 h 375"/>
                <a:gd name="T4" fmla="*/ 107 w 202"/>
                <a:gd name="T5" fmla="*/ 171 h 375"/>
                <a:gd name="T6" fmla="*/ 103 w 202"/>
                <a:gd name="T7" fmla="*/ 158 h 375"/>
                <a:gd name="T8" fmla="*/ 100 w 202"/>
                <a:gd name="T9" fmla="*/ 115 h 375"/>
                <a:gd name="T10" fmla="*/ 79 w 202"/>
                <a:gd name="T11" fmla="*/ 114 h 375"/>
                <a:gd name="T12" fmla="*/ 96 w 202"/>
                <a:gd name="T13" fmla="*/ 88 h 375"/>
                <a:gd name="T14" fmla="*/ 69 w 202"/>
                <a:gd name="T15" fmla="*/ 85 h 375"/>
                <a:gd name="T16" fmla="*/ 54 w 202"/>
                <a:gd name="T17" fmla="*/ 95 h 375"/>
                <a:gd name="T18" fmla="*/ 49 w 202"/>
                <a:gd name="T19" fmla="*/ 106 h 375"/>
                <a:gd name="T20" fmla="*/ 45 w 202"/>
                <a:gd name="T21" fmla="*/ 125 h 375"/>
                <a:gd name="T22" fmla="*/ 48 w 202"/>
                <a:gd name="T23" fmla="*/ 133 h 375"/>
                <a:gd name="T24" fmla="*/ 45 w 202"/>
                <a:gd name="T25" fmla="*/ 147 h 375"/>
                <a:gd name="T26" fmla="*/ 56 w 202"/>
                <a:gd name="T27" fmla="*/ 156 h 375"/>
                <a:gd name="T28" fmla="*/ 44 w 202"/>
                <a:gd name="T29" fmla="*/ 186 h 375"/>
                <a:gd name="T30" fmla="*/ 60 w 202"/>
                <a:gd name="T31" fmla="*/ 163 h 375"/>
                <a:gd name="T32" fmla="*/ 62 w 202"/>
                <a:gd name="T33" fmla="*/ 172 h 375"/>
                <a:gd name="T34" fmla="*/ 58 w 202"/>
                <a:gd name="T35" fmla="*/ 207 h 375"/>
                <a:gd name="T36" fmla="*/ 70 w 202"/>
                <a:gd name="T37" fmla="*/ 209 h 375"/>
                <a:gd name="T38" fmla="*/ 92 w 202"/>
                <a:gd name="T39" fmla="*/ 208 h 375"/>
                <a:gd name="T40" fmla="*/ 98 w 202"/>
                <a:gd name="T41" fmla="*/ 242 h 375"/>
                <a:gd name="T42" fmla="*/ 76 w 202"/>
                <a:gd name="T43" fmla="*/ 265 h 375"/>
                <a:gd name="T44" fmla="*/ 64 w 202"/>
                <a:gd name="T45" fmla="*/ 275 h 375"/>
                <a:gd name="T46" fmla="*/ 59 w 202"/>
                <a:gd name="T47" fmla="*/ 306 h 375"/>
                <a:gd name="T48" fmla="*/ 56 w 202"/>
                <a:gd name="T49" fmla="*/ 320 h 375"/>
                <a:gd name="T50" fmla="*/ 80 w 202"/>
                <a:gd name="T51" fmla="*/ 320 h 375"/>
                <a:gd name="T52" fmla="*/ 71 w 202"/>
                <a:gd name="T53" fmla="*/ 335 h 375"/>
                <a:gd name="T54" fmla="*/ 40 w 202"/>
                <a:gd name="T55" fmla="*/ 371 h 375"/>
                <a:gd name="T56" fmla="*/ 71 w 202"/>
                <a:gd name="T57" fmla="*/ 361 h 375"/>
                <a:gd name="T58" fmla="*/ 97 w 202"/>
                <a:gd name="T59" fmla="*/ 350 h 375"/>
                <a:gd name="T60" fmla="*/ 140 w 202"/>
                <a:gd name="T61" fmla="*/ 347 h 375"/>
                <a:gd name="T62" fmla="*/ 196 w 202"/>
                <a:gd name="T63" fmla="*/ 333 h 375"/>
                <a:gd name="T64" fmla="*/ 180 w 202"/>
                <a:gd name="T65" fmla="*/ 314 h 375"/>
                <a:gd name="T66" fmla="*/ 131 w 202"/>
                <a:gd name="T67" fmla="*/ 352 h 375"/>
                <a:gd name="T68" fmla="*/ 108 w 202"/>
                <a:gd name="T69" fmla="*/ 68 h 375"/>
                <a:gd name="T70" fmla="*/ 97 w 202"/>
                <a:gd name="T71" fmla="*/ 60 h 375"/>
                <a:gd name="T72" fmla="*/ 40 w 202"/>
                <a:gd name="T73" fmla="*/ 125 h 375"/>
                <a:gd name="T74" fmla="*/ 35 w 202"/>
                <a:gd name="T75" fmla="*/ 155 h 375"/>
                <a:gd name="T76" fmla="*/ 136 w 202"/>
                <a:gd name="T77" fmla="*/ 23 h 375"/>
                <a:gd name="T78" fmla="*/ 141 w 202"/>
                <a:gd name="T79" fmla="*/ 0 h 375"/>
                <a:gd name="T80" fmla="*/ 26 w 202"/>
                <a:gd name="T81" fmla="*/ 94 h 375"/>
                <a:gd name="T82" fmla="*/ 100 w 202"/>
                <a:gd name="T83" fmla="*/ 74 h 375"/>
                <a:gd name="T84" fmla="*/ 109 w 202"/>
                <a:gd name="T85" fmla="*/ 61 h 375"/>
                <a:gd name="T86" fmla="*/ 38 w 202"/>
                <a:gd name="T87" fmla="*/ 123 h 375"/>
                <a:gd name="T88" fmla="*/ 30 w 202"/>
                <a:gd name="T89" fmla="*/ 125 h 375"/>
                <a:gd name="T90" fmla="*/ 52 w 202"/>
                <a:gd name="T91" fmla="*/ 187 h 375"/>
                <a:gd name="T92" fmla="*/ 34 w 202"/>
                <a:gd name="T93" fmla="*/ 178 h 375"/>
                <a:gd name="T94" fmla="*/ 43 w 202"/>
                <a:gd name="T95" fmla="*/ 153 h 375"/>
                <a:gd name="T96" fmla="*/ 35 w 202"/>
                <a:gd name="T97" fmla="*/ 161 h 375"/>
                <a:gd name="T98" fmla="*/ 132 w 202"/>
                <a:gd name="T99" fmla="*/ 32 h 375"/>
                <a:gd name="T100" fmla="*/ 134 w 202"/>
                <a:gd name="T101" fmla="*/ 13 h 375"/>
                <a:gd name="T102" fmla="*/ 130 w 202"/>
                <a:gd name="T103" fmla="*/ 18 h 375"/>
                <a:gd name="T104" fmla="*/ 17 w 202"/>
                <a:gd name="T105" fmla="*/ 125 h 375"/>
                <a:gd name="T106" fmla="*/ 21 w 202"/>
                <a:gd name="T107" fmla="*/ 115 h 375"/>
                <a:gd name="T108" fmla="*/ 29 w 202"/>
                <a:gd name="T109" fmla="*/ 101 h 375"/>
                <a:gd name="T110" fmla="*/ 40 w 202"/>
                <a:gd name="T111" fmla="*/ 92 h 375"/>
                <a:gd name="T112" fmla="*/ 25 w 202"/>
                <a:gd name="T113" fmla="*/ 101 h 375"/>
                <a:gd name="T114" fmla="*/ 75 w 202"/>
                <a:gd name="T115" fmla="*/ 230 h 375"/>
                <a:gd name="T116" fmla="*/ 2 w 202"/>
                <a:gd name="T117" fmla="*/ 229 h 375"/>
                <a:gd name="T118" fmla="*/ 27 w 202"/>
                <a:gd name="T119" fmla="*/ 232 h 375"/>
                <a:gd name="T120" fmla="*/ 54 w 202"/>
                <a:gd name="T121" fmla="*/ 227 h 375"/>
                <a:gd name="T122" fmla="*/ 46 w 202"/>
                <a:gd name="T123" fmla="*/ 209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375">
                  <a:moveTo>
                    <a:pt x="145" y="346"/>
                  </a:moveTo>
                  <a:cubicBezTo>
                    <a:pt x="145" y="347"/>
                    <a:pt x="145" y="347"/>
                    <a:pt x="145" y="347"/>
                  </a:cubicBezTo>
                  <a:cubicBezTo>
                    <a:pt x="143" y="347"/>
                    <a:pt x="143" y="347"/>
                    <a:pt x="143" y="347"/>
                  </a:cubicBezTo>
                  <a:cubicBezTo>
                    <a:pt x="144" y="346"/>
                    <a:pt x="144" y="346"/>
                    <a:pt x="144" y="346"/>
                  </a:cubicBezTo>
                  <a:lnTo>
                    <a:pt x="145" y="346"/>
                  </a:lnTo>
                  <a:close/>
                  <a:moveTo>
                    <a:pt x="182" y="323"/>
                  </a:moveTo>
                  <a:cubicBezTo>
                    <a:pt x="181" y="325"/>
                    <a:pt x="181" y="325"/>
                    <a:pt x="181" y="325"/>
                  </a:cubicBezTo>
                  <a:cubicBezTo>
                    <a:pt x="183" y="326"/>
                    <a:pt x="183" y="326"/>
                    <a:pt x="183" y="326"/>
                  </a:cubicBezTo>
                  <a:cubicBezTo>
                    <a:pt x="186" y="326"/>
                    <a:pt x="186" y="326"/>
                    <a:pt x="186" y="326"/>
                  </a:cubicBezTo>
                  <a:cubicBezTo>
                    <a:pt x="185" y="324"/>
                    <a:pt x="185" y="324"/>
                    <a:pt x="185" y="324"/>
                  </a:cubicBezTo>
                  <a:lnTo>
                    <a:pt x="182" y="323"/>
                  </a:lnTo>
                  <a:close/>
                  <a:moveTo>
                    <a:pt x="199" y="295"/>
                  </a:moveTo>
                  <a:cubicBezTo>
                    <a:pt x="201" y="292"/>
                    <a:pt x="201" y="290"/>
                    <a:pt x="202" y="287"/>
                  </a:cubicBezTo>
                  <a:cubicBezTo>
                    <a:pt x="202" y="278"/>
                    <a:pt x="193" y="273"/>
                    <a:pt x="184" y="272"/>
                  </a:cubicBezTo>
                  <a:cubicBezTo>
                    <a:pt x="184" y="273"/>
                    <a:pt x="184" y="273"/>
                    <a:pt x="184" y="273"/>
                  </a:cubicBezTo>
                  <a:cubicBezTo>
                    <a:pt x="181" y="272"/>
                    <a:pt x="178" y="272"/>
                    <a:pt x="175" y="272"/>
                  </a:cubicBezTo>
                  <a:cubicBezTo>
                    <a:pt x="173" y="274"/>
                    <a:pt x="173" y="274"/>
                    <a:pt x="173" y="274"/>
                  </a:cubicBezTo>
                  <a:cubicBezTo>
                    <a:pt x="173" y="276"/>
                    <a:pt x="172" y="277"/>
                    <a:pt x="171" y="279"/>
                  </a:cubicBezTo>
                  <a:cubicBezTo>
                    <a:pt x="168" y="279"/>
                    <a:pt x="168" y="279"/>
                    <a:pt x="168" y="279"/>
                  </a:cubicBezTo>
                  <a:cubicBezTo>
                    <a:pt x="167" y="276"/>
                    <a:pt x="167" y="276"/>
                    <a:pt x="167" y="276"/>
                  </a:cubicBezTo>
                  <a:cubicBezTo>
                    <a:pt x="165" y="276"/>
                    <a:pt x="165" y="276"/>
                    <a:pt x="165" y="276"/>
                  </a:cubicBezTo>
                  <a:cubicBezTo>
                    <a:pt x="163" y="276"/>
                    <a:pt x="163" y="276"/>
                    <a:pt x="163" y="276"/>
                  </a:cubicBezTo>
                  <a:cubicBezTo>
                    <a:pt x="165" y="273"/>
                    <a:pt x="167" y="270"/>
                    <a:pt x="170" y="269"/>
                  </a:cubicBezTo>
                  <a:cubicBezTo>
                    <a:pt x="170" y="264"/>
                    <a:pt x="169" y="259"/>
                    <a:pt x="165" y="256"/>
                  </a:cubicBezTo>
                  <a:cubicBezTo>
                    <a:pt x="164" y="255"/>
                    <a:pt x="164" y="255"/>
                    <a:pt x="164" y="255"/>
                  </a:cubicBezTo>
                  <a:cubicBezTo>
                    <a:pt x="162" y="254"/>
                    <a:pt x="160" y="252"/>
                    <a:pt x="158" y="251"/>
                  </a:cubicBezTo>
                  <a:cubicBezTo>
                    <a:pt x="156" y="248"/>
                    <a:pt x="156" y="248"/>
                    <a:pt x="156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2" y="249"/>
                    <a:pt x="152" y="249"/>
                    <a:pt x="152" y="249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49" y="249"/>
                    <a:pt x="149" y="249"/>
                    <a:pt x="149" y="249"/>
                  </a:cubicBezTo>
                  <a:cubicBezTo>
                    <a:pt x="147" y="249"/>
                    <a:pt x="147" y="249"/>
                    <a:pt x="147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50" y="248"/>
                    <a:pt x="150" y="248"/>
                    <a:pt x="150" y="248"/>
                  </a:cubicBezTo>
                  <a:cubicBezTo>
                    <a:pt x="152" y="248"/>
                    <a:pt x="154" y="248"/>
                    <a:pt x="155" y="247"/>
                  </a:cubicBezTo>
                  <a:cubicBezTo>
                    <a:pt x="157" y="248"/>
                    <a:pt x="157" y="248"/>
                    <a:pt x="157" y="248"/>
                  </a:cubicBezTo>
                  <a:cubicBezTo>
                    <a:pt x="159" y="250"/>
                    <a:pt x="159" y="250"/>
                    <a:pt x="159" y="250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3" y="250"/>
                    <a:pt x="163" y="250"/>
                    <a:pt x="163" y="25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2" y="247"/>
                    <a:pt x="159" y="243"/>
                    <a:pt x="157" y="238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5" y="231"/>
                    <a:pt x="155" y="231"/>
                    <a:pt x="155" y="231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49" y="223"/>
                    <a:pt x="149" y="223"/>
                    <a:pt x="149" y="223"/>
                  </a:cubicBezTo>
                  <a:cubicBezTo>
                    <a:pt x="145" y="220"/>
                    <a:pt x="140" y="218"/>
                    <a:pt x="136" y="218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4" y="214"/>
                    <a:pt x="132" y="210"/>
                    <a:pt x="132" y="206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29" y="203"/>
                    <a:pt x="129" y="200"/>
                    <a:pt x="129" y="198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27" y="190"/>
                    <a:pt x="127" y="188"/>
                    <a:pt x="126" y="186"/>
                  </a:cubicBezTo>
                  <a:cubicBezTo>
                    <a:pt x="125" y="185"/>
                    <a:pt x="125" y="185"/>
                    <a:pt x="125" y="185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2" y="184"/>
                    <a:pt x="122" y="184"/>
                    <a:pt x="122" y="184"/>
                  </a:cubicBezTo>
                  <a:cubicBezTo>
                    <a:pt x="121" y="182"/>
                    <a:pt x="120" y="180"/>
                    <a:pt x="118" y="179"/>
                  </a:cubicBezTo>
                  <a:cubicBezTo>
                    <a:pt x="118" y="177"/>
                    <a:pt x="117" y="176"/>
                    <a:pt x="116" y="175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2"/>
                    <a:pt x="107" y="172"/>
                    <a:pt x="107" y="172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1" y="171"/>
                    <a:pt x="101" y="172"/>
                    <a:pt x="100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3" y="173"/>
                    <a:pt x="90" y="172"/>
                    <a:pt x="87" y="171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4" y="170"/>
                    <a:pt x="84" y="170"/>
                    <a:pt x="84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88" y="171"/>
                    <a:pt x="90" y="171"/>
                    <a:pt x="92" y="171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7" y="168"/>
                    <a:pt x="97" y="168"/>
                    <a:pt x="97" y="168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5"/>
                    <a:pt x="102" y="165"/>
                    <a:pt x="103" y="166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5" y="161"/>
                    <a:pt x="105" y="161"/>
                    <a:pt x="105" y="161"/>
                  </a:cubicBezTo>
                  <a:cubicBezTo>
                    <a:pt x="103" y="161"/>
                    <a:pt x="103" y="161"/>
                    <a:pt x="103" y="161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8"/>
                    <a:pt x="97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5" y="159"/>
                    <a:pt x="96" y="158"/>
                    <a:pt x="97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5" y="155"/>
                    <a:pt x="107" y="153"/>
                    <a:pt x="109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12" y="146"/>
                    <a:pt x="113" y="144"/>
                    <a:pt x="114" y="141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38"/>
                    <a:pt x="116" y="136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2"/>
                    <a:pt x="117" y="129"/>
                    <a:pt x="118" y="127"/>
                  </a:cubicBezTo>
                  <a:cubicBezTo>
                    <a:pt x="120" y="126"/>
                    <a:pt x="121" y="124"/>
                    <a:pt x="122" y="122"/>
                  </a:cubicBezTo>
                  <a:cubicBezTo>
                    <a:pt x="122" y="121"/>
                    <a:pt x="121" y="119"/>
                    <a:pt x="121" y="117"/>
                  </a:cubicBezTo>
                  <a:cubicBezTo>
                    <a:pt x="120" y="116"/>
                    <a:pt x="119" y="115"/>
                    <a:pt x="118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5" y="115"/>
                    <a:pt x="103" y="114"/>
                    <a:pt x="100" y="115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6" y="115"/>
                    <a:pt x="94" y="115"/>
                    <a:pt x="93" y="114"/>
                  </a:cubicBezTo>
                  <a:cubicBezTo>
                    <a:pt x="92" y="114"/>
                    <a:pt x="91" y="114"/>
                    <a:pt x="89" y="114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7"/>
                    <a:pt x="87" y="117"/>
                    <a:pt x="87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6"/>
                    <a:pt x="81" y="105"/>
                    <a:pt x="83" y="105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7" y="100"/>
                    <a:pt x="91" y="97"/>
                    <a:pt x="95" y="94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6"/>
                    <a:pt x="98" y="85"/>
                    <a:pt x="98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6" y="84"/>
                    <a:pt x="85" y="84"/>
                    <a:pt x="84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7"/>
                    <a:pt x="72" y="88"/>
                    <a:pt x="71" y="89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02"/>
                    <a:pt x="54" y="104"/>
                    <a:pt x="55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4" y="119"/>
                    <a:pt x="44" y="121"/>
                    <a:pt x="44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0" y="125"/>
                    <a:pt x="49" y="126"/>
                    <a:pt x="47" y="126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2" y="130"/>
                    <a:pt x="52" y="130"/>
                    <a:pt x="52" y="130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0" y="145"/>
                    <a:pt x="38" y="145"/>
                    <a:pt x="37" y="145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39" y="147"/>
                    <a:pt x="41" y="148"/>
                    <a:pt x="42" y="14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4" y="153"/>
                    <a:pt x="45" y="153"/>
                    <a:pt x="46" y="154"/>
                  </a:cubicBezTo>
                  <a:cubicBezTo>
                    <a:pt x="49" y="152"/>
                    <a:pt x="51" y="149"/>
                    <a:pt x="54" y="147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2" y="151"/>
                    <a:pt x="51" y="153"/>
                    <a:pt x="50" y="155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6"/>
                    <a:pt x="53" y="156"/>
                    <a:pt x="53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49" y="158"/>
                    <a:pt x="48" y="160"/>
                    <a:pt x="47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8" y="163"/>
                    <a:pt x="48" y="165"/>
                    <a:pt x="47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8" y="167"/>
                    <a:pt x="47" y="170"/>
                    <a:pt x="45" y="172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71"/>
                    <a:pt x="47" y="171"/>
                    <a:pt x="47" y="171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8" y="179"/>
                    <a:pt x="49" y="178"/>
                    <a:pt x="50" y="176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3"/>
                    <a:pt x="45" y="183"/>
                    <a:pt x="45" y="183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5" y="195"/>
                    <a:pt x="45" y="195"/>
                    <a:pt x="45" y="19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2" y="179"/>
                    <a:pt x="52" y="179"/>
                    <a:pt x="52" y="179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1"/>
                    <a:pt x="50" y="171"/>
                    <a:pt x="50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60" y="163"/>
                    <a:pt x="60" y="163"/>
                    <a:pt x="60" y="163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5" y="174"/>
                    <a:pt x="55" y="174"/>
                    <a:pt x="55" y="174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9" y="176"/>
                    <a:pt x="59" y="176"/>
                    <a:pt x="59" y="176"/>
                  </a:cubicBezTo>
                  <a:cubicBezTo>
                    <a:pt x="61" y="173"/>
                    <a:pt x="62" y="169"/>
                    <a:pt x="61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63" y="167"/>
                    <a:pt x="62" y="168"/>
                    <a:pt x="62" y="169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67" y="174"/>
                    <a:pt x="65" y="174"/>
                    <a:pt x="63" y="173"/>
                  </a:cubicBezTo>
                  <a:cubicBezTo>
                    <a:pt x="61" y="174"/>
                    <a:pt x="61" y="174"/>
                    <a:pt x="61" y="174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0" y="181"/>
                    <a:pt x="60" y="181"/>
                    <a:pt x="60" y="181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4" y="185"/>
                    <a:pt x="64" y="185"/>
                    <a:pt x="64" y="18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3" y="191"/>
                    <a:pt x="63" y="191"/>
                    <a:pt x="63" y="191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2" y="194"/>
                    <a:pt x="62" y="194"/>
                    <a:pt x="62" y="194"/>
                  </a:cubicBezTo>
                  <a:cubicBezTo>
                    <a:pt x="61" y="197"/>
                    <a:pt x="60" y="199"/>
                    <a:pt x="58" y="201"/>
                  </a:cubicBezTo>
                  <a:cubicBezTo>
                    <a:pt x="57" y="203"/>
                    <a:pt x="57" y="205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8"/>
                    <a:pt x="54" y="208"/>
                    <a:pt x="54" y="208"/>
                  </a:cubicBezTo>
                  <a:cubicBezTo>
                    <a:pt x="55" y="210"/>
                    <a:pt x="57" y="213"/>
                    <a:pt x="59" y="214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60" y="218"/>
                    <a:pt x="60" y="218"/>
                    <a:pt x="60" y="218"/>
                  </a:cubicBezTo>
                  <a:cubicBezTo>
                    <a:pt x="60" y="216"/>
                    <a:pt x="60" y="216"/>
                    <a:pt x="60" y="216"/>
                  </a:cubicBezTo>
                  <a:cubicBezTo>
                    <a:pt x="60" y="215"/>
                    <a:pt x="60" y="215"/>
                    <a:pt x="60" y="215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6" y="213"/>
                    <a:pt x="66" y="213"/>
                    <a:pt x="66" y="213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69" y="210"/>
                    <a:pt x="69" y="210"/>
                    <a:pt x="69" y="210"/>
                  </a:cubicBezTo>
                  <a:cubicBezTo>
                    <a:pt x="70" y="209"/>
                    <a:pt x="70" y="209"/>
                    <a:pt x="70" y="209"/>
                  </a:cubicBezTo>
                  <a:cubicBezTo>
                    <a:pt x="71" y="210"/>
                    <a:pt x="71" y="210"/>
                    <a:pt x="71" y="210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6" y="213"/>
                    <a:pt x="76" y="213"/>
                    <a:pt x="76" y="213"/>
                  </a:cubicBezTo>
                  <a:cubicBezTo>
                    <a:pt x="77" y="212"/>
                    <a:pt x="77" y="212"/>
                    <a:pt x="77" y="212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79" y="213"/>
                    <a:pt x="79" y="213"/>
                    <a:pt x="79" y="213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91" y="207"/>
                    <a:pt x="95" y="207"/>
                    <a:pt x="98" y="206"/>
                  </a:cubicBezTo>
                  <a:cubicBezTo>
                    <a:pt x="97" y="207"/>
                    <a:pt x="97" y="207"/>
                    <a:pt x="97" y="207"/>
                  </a:cubicBezTo>
                  <a:cubicBezTo>
                    <a:pt x="98" y="207"/>
                    <a:pt x="98" y="207"/>
                    <a:pt x="98" y="207"/>
                  </a:cubicBezTo>
                  <a:cubicBezTo>
                    <a:pt x="96" y="208"/>
                    <a:pt x="96" y="208"/>
                    <a:pt x="96" y="208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89" y="215"/>
                    <a:pt x="89" y="215"/>
                    <a:pt x="89" y="215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7" y="217"/>
                    <a:pt x="86" y="220"/>
                    <a:pt x="86" y="222"/>
                  </a:cubicBezTo>
                  <a:cubicBezTo>
                    <a:pt x="87" y="224"/>
                    <a:pt x="89" y="226"/>
                    <a:pt x="90" y="229"/>
                  </a:cubicBezTo>
                  <a:cubicBezTo>
                    <a:pt x="90" y="230"/>
                    <a:pt x="90" y="230"/>
                    <a:pt x="90" y="230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4" y="233"/>
                    <a:pt x="94" y="233"/>
                    <a:pt x="94" y="233"/>
                  </a:cubicBezTo>
                  <a:cubicBezTo>
                    <a:pt x="94" y="233"/>
                    <a:pt x="94" y="233"/>
                    <a:pt x="94" y="233"/>
                  </a:cubicBezTo>
                  <a:cubicBezTo>
                    <a:pt x="94" y="236"/>
                    <a:pt x="94" y="236"/>
                    <a:pt x="94" y="236"/>
                  </a:cubicBezTo>
                  <a:cubicBezTo>
                    <a:pt x="96" y="237"/>
                    <a:pt x="96" y="237"/>
                    <a:pt x="96" y="237"/>
                  </a:cubicBezTo>
                  <a:cubicBezTo>
                    <a:pt x="96" y="236"/>
                    <a:pt x="96" y="236"/>
                    <a:pt x="96" y="236"/>
                  </a:cubicBezTo>
                  <a:cubicBezTo>
                    <a:pt x="97" y="235"/>
                    <a:pt x="98" y="234"/>
                    <a:pt x="98" y="232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03" y="235"/>
                    <a:pt x="103" y="235"/>
                    <a:pt x="103" y="235"/>
                  </a:cubicBezTo>
                  <a:cubicBezTo>
                    <a:pt x="100" y="238"/>
                    <a:pt x="100" y="238"/>
                    <a:pt x="100" y="238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1" y="241"/>
                    <a:pt x="101" y="241"/>
                    <a:pt x="101" y="241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8" y="244"/>
                    <a:pt x="98" y="245"/>
                    <a:pt x="98" y="247"/>
                  </a:cubicBezTo>
                  <a:cubicBezTo>
                    <a:pt x="99" y="248"/>
                    <a:pt x="99" y="248"/>
                    <a:pt x="99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9" y="250"/>
                    <a:pt x="98" y="252"/>
                    <a:pt x="97" y="254"/>
                  </a:cubicBezTo>
                  <a:cubicBezTo>
                    <a:pt x="97" y="257"/>
                    <a:pt x="99" y="260"/>
                    <a:pt x="101" y="262"/>
                  </a:cubicBezTo>
                  <a:cubicBezTo>
                    <a:pt x="104" y="263"/>
                    <a:pt x="104" y="263"/>
                    <a:pt x="104" y="263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0" y="262"/>
                    <a:pt x="100" y="262"/>
                    <a:pt x="100" y="262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97" y="259"/>
                    <a:pt x="97" y="259"/>
                    <a:pt x="97" y="259"/>
                  </a:cubicBezTo>
                  <a:cubicBezTo>
                    <a:pt x="95" y="259"/>
                    <a:pt x="95" y="259"/>
                    <a:pt x="95" y="259"/>
                  </a:cubicBezTo>
                  <a:cubicBezTo>
                    <a:pt x="95" y="261"/>
                    <a:pt x="95" y="261"/>
                    <a:pt x="95" y="261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264"/>
                    <a:pt x="97" y="265"/>
                    <a:pt x="97" y="265"/>
                  </a:cubicBezTo>
                  <a:cubicBezTo>
                    <a:pt x="97" y="264"/>
                    <a:pt x="96" y="264"/>
                    <a:pt x="96" y="264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1" y="261"/>
                    <a:pt x="91" y="261"/>
                    <a:pt x="91" y="261"/>
                  </a:cubicBezTo>
                  <a:cubicBezTo>
                    <a:pt x="87" y="263"/>
                    <a:pt x="87" y="263"/>
                    <a:pt x="87" y="263"/>
                  </a:cubicBezTo>
                  <a:cubicBezTo>
                    <a:pt x="83" y="264"/>
                    <a:pt x="83" y="264"/>
                    <a:pt x="83" y="264"/>
                  </a:cubicBezTo>
                  <a:cubicBezTo>
                    <a:pt x="82" y="262"/>
                    <a:pt x="82" y="262"/>
                    <a:pt x="82" y="262"/>
                  </a:cubicBezTo>
                  <a:cubicBezTo>
                    <a:pt x="80" y="262"/>
                    <a:pt x="80" y="262"/>
                    <a:pt x="80" y="262"/>
                  </a:cubicBezTo>
                  <a:cubicBezTo>
                    <a:pt x="81" y="263"/>
                    <a:pt x="81" y="263"/>
                    <a:pt x="81" y="263"/>
                  </a:cubicBezTo>
                  <a:cubicBezTo>
                    <a:pt x="79" y="264"/>
                    <a:pt x="78" y="264"/>
                    <a:pt x="76" y="265"/>
                  </a:cubicBezTo>
                  <a:cubicBezTo>
                    <a:pt x="74" y="265"/>
                    <a:pt x="74" y="265"/>
                    <a:pt x="74" y="265"/>
                  </a:cubicBezTo>
                  <a:cubicBezTo>
                    <a:pt x="74" y="266"/>
                    <a:pt x="73" y="266"/>
                    <a:pt x="73" y="267"/>
                  </a:cubicBezTo>
                  <a:cubicBezTo>
                    <a:pt x="73" y="266"/>
                    <a:pt x="73" y="266"/>
                    <a:pt x="73" y="266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5" y="262"/>
                    <a:pt x="75" y="262"/>
                    <a:pt x="75" y="262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2"/>
                    <a:pt x="72" y="261"/>
                    <a:pt x="72" y="259"/>
                  </a:cubicBezTo>
                  <a:cubicBezTo>
                    <a:pt x="71" y="259"/>
                    <a:pt x="71" y="259"/>
                    <a:pt x="71" y="259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5" y="260"/>
                    <a:pt x="65" y="260"/>
                    <a:pt x="65" y="260"/>
                  </a:cubicBezTo>
                  <a:cubicBezTo>
                    <a:pt x="66" y="261"/>
                    <a:pt x="66" y="262"/>
                    <a:pt x="65" y="264"/>
                  </a:cubicBezTo>
                  <a:cubicBezTo>
                    <a:pt x="67" y="266"/>
                    <a:pt x="67" y="266"/>
                    <a:pt x="67" y="266"/>
                  </a:cubicBezTo>
                  <a:cubicBezTo>
                    <a:pt x="67" y="267"/>
                    <a:pt x="67" y="267"/>
                    <a:pt x="67" y="267"/>
                  </a:cubicBezTo>
                  <a:cubicBezTo>
                    <a:pt x="68" y="267"/>
                    <a:pt x="68" y="267"/>
                    <a:pt x="68" y="267"/>
                  </a:cubicBezTo>
                  <a:cubicBezTo>
                    <a:pt x="69" y="267"/>
                    <a:pt x="69" y="267"/>
                    <a:pt x="69" y="267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2" y="268"/>
                    <a:pt x="71" y="269"/>
                    <a:pt x="70" y="270"/>
                  </a:cubicBezTo>
                  <a:cubicBezTo>
                    <a:pt x="70" y="269"/>
                    <a:pt x="70" y="269"/>
                    <a:pt x="70" y="269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3"/>
                    <a:pt x="66" y="275"/>
                    <a:pt x="64" y="275"/>
                  </a:cubicBezTo>
                  <a:cubicBezTo>
                    <a:pt x="63" y="277"/>
                    <a:pt x="62" y="278"/>
                    <a:pt x="61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7" y="278"/>
                    <a:pt x="67" y="278"/>
                    <a:pt x="67" y="278"/>
                  </a:cubicBezTo>
                  <a:cubicBezTo>
                    <a:pt x="69" y="277"/>
                    <a:pt x="69" y="277"/>
                    <a:pt x="69" y="277"/>
                  </a:cubicBezTo>
                  <a:cubicBezTo>
                    <a:pt x="70" y="277"/>
                    <a:pt x="70" y="277"/>
                    <a:pt x="70" y="277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5" y="276"/>
                    <a:pt x="75" y="276"/>
                    <a:pt x="75" y="276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75" y="279"/>
                    <a:pt x="75" y="279"/>
                    <a:pt x="75" y="279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6" y="282"/>
                    <a:pt x="76" y="282"/>
                    <a:pt x="76" y="282"/>
                  </a:cubicBezTo>
                  <a:cubicBezTo>
                    <a:pt x="75" y="284"/>
                    <a:pt x="75" y="285"/>
                    <a:pt x="74" y="286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8" y="288"/>
                    <a:pt x="78" y="288"/>
                    <a:pt x="78" y="288"/>
                  </a:cubicBezTo>
                  <a:cubicBezTo>
                    <a:pt x="76" y="289"/>
                    <a:pt x="76" y="289"/>
                    <a:pt x="76" y="289"/>
                  </a:cubicBezTo>
                  <a:cubicBezTo>
                    <a:pt x="76" y="293"/>
                    <a:pt x="74" y="297"/>
                    <a:pt x="70" y="299"/>
                  </a:cubicBezTo>
                  <a:cubicBezTo>
                    <a:pt x="69" y="300"/>
                    <a:pt x="69" y="300"/>
                    <a:pt x="69" y="300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2" y="302"/>
                    <a:pt x="61" y="303"/>
                    <a:pt x="60" y="304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59" y="306"/>
                    <a:pt x="59" y="306"/>
                    <a:pt x="59" y="306"/>
                  </a:cubicBezTo>
                  <a:cubicBezTo>
                    <a:pt x="57" y="305"/>
                    <a:pt x="57" y="305"/>
                    <a:pt x="57" y="305"/>
                  </a:cubicBezTo>
                  <a:cubicBezTo>
                    <a:pt x="56" y="306"/>
                    <a:pt x="56" y="306"/>
                    <a:pt x="56" y="306"/>
                  </a:cubicBezTo>
                  <a:cubicBezTo>
                    <a:pt x="55" y="306"/>
                    <a:pt x="55" y="306"/>
                    <a:pt x="55" y="306"/>
                  </a:cubicBezTo>
                  <a:cubicBezTo>
                    <a:pt x="53" y="306"/>
                    <a:pt x="53" y="306"/>
                    <a:pt x="53" y="306"/>
                  </a:cubicBezTo>
                  <a:cubicBezTo>
                    <a:pt x="53" y="307"/>
                    <a:pt x="53" y="307"/>
                    <a:pt x="53" y="307"/>
                  </a:cubicBezTo>
                  <a:cubicBezTo>
                    <a:pt x="52" y="308"/>
                    <a:pt x="50" y="309"/>
                    <a:pt x="49" y="309"/>
                  </a:cubicBezTo>
                  <a:cubicBezTo>
                    <a:pt x="48" y="311"/>
                    <a:pt x="48" y="311"/>
                    <a:pt x="48" y="311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2" y="313"/>
                    <a:pt x="52" y="313"/>
                    <a:pt x="52" y="313"/>
                  </a:cubicBezTo>
                  <a:cubicBezTo>
                    <a:pt x="50" y="315"/>
                    <a:pt x="50" y="315"/>
                    <a:pt x="50" y="315"/>
                  </a:cubicBezTo>
                  <a:cubicBezTo>
                    <a:pt x="51" y="316"/>
                    <a:pt x="51" y="316"/>
                    <a:pt x="51" y="316"/>
                  </a:cubicBezTo>
                  <a:cubicBezTo>
                    <a:pt x="51" y="316"/>
                    <a:pt x="51" y="316"/>
                    <a:pt x="51" y="316"/>
                  </a:cubicBezTo>
                  <a:cubicBezTo>
                    <a:pt x="53" y="316"/>
                    <a:pt x="55" y="316"/>
                    <a:pt x="57" y="316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6" y="314"/>
                    <a:pt x="56" y="314"/>
                    <a:pt x="56" y="314"/>
                  </a:cubicBezTo>
                  <a:cubicBezTo>
                    <a:pt x="58" y="314"/>
                    <a:pt x="58" y="314"/>
                    <a:pt x="58" y="314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4" y="317"/>
                    <a:pt x="54" y="317"/>
                    <a:pt x="54" y="317"/>
                  </a:cubicBezTo>
                  <a:cubicBezTo>
                    <a:pt x="52" y="317"/>
                    <a:pt x="52" y="317"/>
                    <a:pt x="52" y="317"/>
                  </a:cubicBezTo>
                  <a:cubicBezTo>
                    <a:pt x="53" y="318"/>
                    <a:pt x="53" y="318"/>
                    <a:pt x="53" y="318"/>
                  </a:cubicBezTo>
                  <a:cubicBezTo>
                    <a:pt x="54" y="319"/>
                    <a:pt x="54" y="319"/>
                    <a:pt x="54" y="319"/>
                  </a:cubicBezTo>
                  <a:cubicBezTo>
                    <a:pt x="56" y="320"/>
                    <a:pt x="56" y="320"/>
                    <a:pt x="56" y="320"/>
                  </a:cubicBezTo>
                  <a:cubicBezTo>
                    <a:pt x="58" y="318"/>
                    <a:pt x="58" y="318"/>
                    <a:pt x="58" y="318"/>
                  </a:cubicBezTo>
                  <a:cubicBezTo>
                    <a:pt x="61" y="318"/>
                    <a:pt x="61" y="318"/>
                    <a:pt x="61" y="318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4" y="315"/>
                    <a:pt x="64" y="315"/>
                    <a:pt x="64" y="315"/>
                  </a:cubicBezTo>
                  <a:cubicBezTo>
                    <a:pt x="67" y="316"/>
                    <a:pt x="67" y="316"/>
                    <a:pt x="67" y="316"/>
                  </a:cubicBezTo>
                  <a:cubicBezTo>
                    <a:pt x="67" y="315"/>
                    <a:pt x="67" y="315"/>
                    <a:pt x="67" y="315"/>
                  </a:cubicBezTo>
                  <a:cubicBezTo>
                    <a:pt x="68" y="315"/>
                    <a:pt x="68" y="315"/>
                    <a:pt x="68" y="315"/>
                  </a:cubicBezTo>
                  <a:cubicBezTo>
                    <a:pt x="70" y="316"/>
                    <a:pt x="70" y="316"/>
                    <a:pt x="70" y="316"/>
                  </a:cubicBezTo>
                  <a:cubicBezTo>
                    <a:pt x="68" y="316"/>
                    <a:pt x="68" y="316"/>
                    <a:pt x="68" y="316"/>
                  </a:cubicBezTo>
                  <a:cubicBezTo>
                    <a:pt x="70" y="318"/>
                    <a:pt x="70" y="318"/>
                    <a:pt x="70" y="318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75" y="319"/>
                    <a:pt x="75" y="319"/>
                    <a:pt x="75" y="319"/>
                  </a:cubicBezTo>
                  <a:cubicBezTo>
                    <a:pt x="72" y="319"/>
                    <a:pt x="72" y="319"/>
                    <a:pt x="72" y="319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0" y="322"/>
                    <a:pt x="70" y="322"/>
                    <a:pt x="70" y="322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74" y="321"/>
                    <a:pt x="74" y="321"/>
                    <a:pt x="74" y="321"/>
                  </a:cubicBezTo>
                  <a:cubicBezTo>
                    <a:pt x="77" y="322"/>
                    <a:pt x="77" y="322"/>
                    <a:pt x="77" y="322"/>
                  </a:cubicBezTo>
                  <a:cubicBezTo>
                    <a:pt x="77" y="321"/>
                    <a:pt x="77" y="321"/>
                    <a:pt x="77" y="321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1" y="321"/>
                    <a:pt x="81" y="321"/>
                    <a:pt x="81" y="321"/>
                  </a:cubicBezTo>
                  <a:cubicBezTo>
                    <a:pt x="82" y="324"/>
                    <a:pt x="82" y="324"/>
                    <a:pt x="82" y="324"/>
                  </a:cubicBezTo>
                  <a:cubicBezTo>
                    <a:pt x="84" y="325"/>
                    <a:pt x="84" y="325"/>
                    <a:pt x="84" y="325"/>
                  </a:cubicBezTo>
                  <a:cubicBezTo>
                    <a:pt x="87" y="327"/>
                    <a:pt x="87" y="327"/>
                    <a:pt x="87" y="327"/>
                  </a:cubicBezTo>
                  <a:cubicBezTo>
                    <a:pt x="89" y="328"/>
                    <a:pt x="92" y="328"/>
                    <a:pt x="95" y="327"/>
                  </a:cubicBezTo>
                  <a:cubicBezTo>
                    <a:pt x="95" y="325"/>
                    <a:pt x="95" y="325"/>
                    <a:pt x="95" y="325"/>
                  </a:cubicBezTo>
                  <a:cubicBezTo>
                    <a:pt x="96" y="324"/>
                    <a:pt x="98" y="323"/>
                    <a:pt x="99" y="322"/>
                  </a:cubicBezTo>
                  <a:cubicBezTo>
                    <a:pt x="100" y="322"/>
                    <a:pt x="100" y="322"/>
                    <a:pt x="100" y="322"/>
                  </a:cubicBezTo>
                  <a:cubicBezTo>
                    <a:pt x="102" y="322"/>
                    <a:pt x="103" y="322"/>
                    <a:pt x="105" y="321"/>
                  </a:cubicBezTo>
                  <a:cubicBezTo>
                    <a:pt x="106" y="320"/>
                    <a:pt x="106" y="320"/>
                    <a:pt x="106" y="320"/>
                  </a:cubicBezTo>
                  <a:cubicBezTo>
                    <a:pt x="110" y="316"/>
                    <a:pt x="110" y="316"/>
                    <a:pt x="110" y="316"/>
                  </a:cubicBezTo>
                  <a:cubicBezTo>
                    <a:pt x="110" y="316"/>
                    <a:pt x="110" y="316"/>
                    <a:pt x="110" y="316"/>
                  </a:cubicBezTo>
                  <a:cubicBezTo>
                    <a:pt x="108" y="319"/>
                    <a:pt x="106" y="321"/>
                    <a:pt x="105" y="324"/>
                  </a:cubicBezTo>
                  <a:cubicBezTo>
                    <a:pt x="103" y="325"/>
                    <a:pt x="103" y="325"/>
                    <a:pt x="103" y="325"/>
                  </a:cubicBezTo>
                  <a:cubicBezTo>
                    <a:pt x="101" y="326"/>
                    <a:pt x="99" y="328"/>
                    <a:pt x="98" y="330"/>
                  </a:cubicBezTo>
                  <a:cubicBezTo>
                    <a:pt x="99" y="333"/>
                    <a:pt x="99" y="333"/>
                    <a:pt x="99" y="333"/>
                  </a:cubicBezTo>
                  <a:cubicBezTo>
                    <a:pt x="98" y="334"/>
                    <a:pt x="98" y="334"/>
                    <a:pt x="98" y="334"/>
                  </a:cubicBezTo>
                  <a:cubicBezTo>
                    <a:pt x="97" y="334"/>
                    <a:pt x="97" y="334"/>
                    <a:pt x="97" y="334"/>
                  </a:cubicBezTo>
                  <a:cubicBezTo>
                    <a:pt x="95" y="334"/>
                    <a:pt x="93" y="334"/>
                    <a:pt x="90" y="334"/>
                  </a:cubicBezTo>
                  <a:cubicBezTo>
                    <a:pt x="89" y="334"/>
                    <a:pt x="89" y="334"/>
                    <a:pt x="89" y="334"/>
                  </a:cubicBezTo>
                  <a:cubicBezTo>
                    <a:pt x="86" y="333"/>
                    <a:pt x="84" y="333"/>
                    <a:pt x="82" y="332"/>
                  </a:cubicBezTo>
                  <a:cubicBezTo>
                    <a:pt x="78" y="333"/>
                    <a:pt x="75" y="333"/>
                    <a:pt x="71" y="334"/>
                  </a:cubicBezTo>
                  <a:cubicBezTo>
                    <a:pt x="71" y="335"/>
                    <a:pt x="71" y="335"/>
                    <a:pt x="71" y="335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69" y="341"/>
                    <a:pt x="69" y="341"/>
                    <a:pt x="69" y="341"/>
                  </a:cubicBezTo>
                  <a:cubicBezTo>
                    <a:pt x="67" y="340"/>
                    <a:pt x="66" y="340"/>
                    <a:pt x="65" y="340"/>
                  </a:cubicBezTo>
                  <a:cubicBezTo>
                    <a:pt x="64" y="342"/>
                    <a:pt x="64" y="344"/>
                    <a:pt x="64" y="347"/>
                  </a:cubicBezTo>
                  <a:cubicBezTo>
                    <a:pt x="63" y="349"/>
                    <a:pt x="61" y="350"/>
                    <a:pt x="59" y="352"/>
                  </a:cubicBezTo>
                  <a:cubicBezTo>
                    <a:pt x="58" y="354"/>
                    <a:pt x="58" y="354"/>
                    <a:pt x="58" y="354"/>
                  </a:cubicBezTo>
                  <a:cubicBezTo>
                    <a:pt x="55" y="354"/>
                    <a:pt x="55" y="354"/>
                    <a:pt x="55" y="354"/>
                  </a:cubicBezTo>
                  <a:cubicBezTo>
                    <a:pt x="55" y="355"/>
                    <a:pt x="55" y="355"/>
                    <a:pt x="55" y="355"/>
                  </a:cubicBezTo>
                  <a:cubicBezTo>
                    <a:pt x="57" y="356"/>
                    <a:pt x="57" y="356"/>
                    <a:pt x="57" y="356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5"/>
                    <a:pt x="55" y="355"/>
                    <a:pt x="55" y="355"/>
                  </a:cubicBezTo>
                  <a:cubicBezTo>
                    <a:pt x="53" y="356"/>
                    <a:pt x="53" y="356"/>
                    <a:pt x="53" y="356"/>
                  </a:cubicBezTo>
                  <a:cubicBezTo>
                    <a:pt x="52" y="359"/>
                    <a:pt x="52" y="359"/>
                    <a:pt x="52" y="359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50" y="362"/>
                    <a:pt x="50" y="362"/>
                    <a:pt x="50" y="362"/>
                  </a:cubicBezTo>
                  <a:cubicBezTo>
                    <a:pt x="46" y="365"/>
                    <a:pt x="46" y="365"/>
                    <a:pt x="46" y="365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42" y="366"/>
                    <a:pt x="42" y="366"/>
                    <a:pt x="42" y="366"/>
                  </a:cubicBezTo>
                  <a:cubicBezTo>
                    <a:pt x="38" y="368"/>
                    <a:pt x="38" y="368"/>
                    <a:pt x="38" y="368"/>
                  </a:cubicBezTo>
                  <a:cubicBezTo>
                    <a:pt x="37" y="369"/>
                    <a:pt x="37" y="369"/>
                    <a:pt x="37" y="369"/>
                  </a:cubicBezTo>
                  <a:cubicBezTo>
                    <a:pt x="37" y="371"/>
                    <a:pt x="37" y="371"/>
                    <a:pt x="37" y="371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41" y="370"/>
                    <a:pt x="41" y="370"/>
                    <a:pt x="41" y="370"/>
                  </a:cubicBezTo>
                  <a:cubicBezTo>
                    <a:pt x="42" y="369"/>
                    <a:pt x="42" y="369"/>
                    <a:pt x="42" y="369"/>
                  </a:cubicBezTo>
                  <a:cubicBezTo>
                    <a:pt x="46" y="371"/>
                    <a:pt x="46" y="371"/>
                    <a:pt x="46" y="371"/>
                  </a:cubicBezTo>
                  <a:cubicBezTo>
                    <a:pt x="49" y="375"/>
                    <a:pt x="49" y="375"/>
                    <a:pt x="49" y="375"/>
                  </a:cubicBezTo>
                  <a:cubicBezTo>
                    <a:pt x="50" y="373"/>
                    <a:pt x="50" y="373"/>
                    <a:pt x="50" y="373"/>
                  </a:cubicBezTo>
                  <a:cubicBezTo>
                    <a:pt x="51" y="373"/>
                    <a:pt x="51" y="373"/>
                    <a:pt x="51" y="373"/>
                  </a:cubicBezTo>
                  <a:cubicBezTo>
                    <a:pt x="52" y="372"/>
                    <a:pt x="52" y="372"/>
                    <a:pt x="52" y="372"/>
                  </a:cubicBezTo>
                  <a:cubicBezTo>
                    <a:pt x="51" y="370"/>
                    <a:pt x="51" y="370"/>
                    <a:pt x="51" y="370"/>
                  </a:cubicBezTo>
                  <a:cubicBezTo>
                    <a:pt x="52" y="367"/>
                    <a:pt x="52" y="367"/>
                    <a:pt x="52" y="367"/>
                  </a:cubicBezTo>
                  <a:cubicBezTo>
                    <a:pt x="53" y="369"/>
                    <a:pt x="53" y="369"/>
                    <a:pt x="53" y="369"/>
                  </a:cubicBezTo>
                  <a:cubicBezTo>
                    <a:pt x="54" y="367"/>
                    <a:pt x="54" y="367"/>
                    <a:pt x="54" y="367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8" y="366"/>
                    <a:pt x="58" y="366"/>
                    <a:pt x="58" y="366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2"/>
                    <a:pt x="60" y="362"/>
                    <a:pt x="60" y="362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65" y="363"/>
                    <a:pt x="65" y="363"/>
                    <a:pt x="65" y="363"/>
                  </a:cubicBezTo>
                  <a:cubicBezTo>
                    <a:pt x="67" y="362"/>
                    <a:pt x="67" y="362"/>
                    <a:pt x="67" y="362"/>
                  </a:cubicBezTo>
                  <a:cubicBezTo>
                    <a:pt x="70" y="362"/>
                    <a:pt x="70" y="362"/>
                    <a:pt x="70" y="362"/>
                  </a:cubicBezTo>
                  <a:cubicBezTo>
                    <a:pt x="71" y="363"/>
                    <a:pt x="71" y="363"/>
                    <a:pt x="71" y="363"/>
                  </a:cubicBezTo>
                  <a:cubicBezTo>
                    <a:pt x="72" y="362"/>
                    <a:pt x="72" y="362"/>
                    <a:pt x="72" y="362"/>
                  </a:cubicBezTo>
                  <a:cubicBezTo>
                    <a:pt x="70" y="361"/>
                    <a:pt x="70" y="361"/>
                    <a:pt x="70" y="361"/>
                  </a:cubicBezTo>
                  <a:cubicBezTo>
                    <a:pt x="71" y="361"/>
                    <a:pt x="71" y="361"/>
                    <a:pt x="71" y="361"/>
                  </a:cubicBezTo>
                  <a:cubicBezTo>
                    <a:pt x="71" y="359"/>
                    <a:pt x="71" y="359"/>
                    <a:pt x="71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72" y="360"/>
                    <a:pt x="72" y="360"/>
                    <a:pt x="72" y="360"/>
                  </a:cubicBezTo>
                  <a:cubicBezTo>
                    <a:pt x="72" y="361"/>
                    <a:pt x="72" y="361"/>
                    <a:pt x="72" y="361"/>
                  </a:cubicBezTo>
                  <a:cubicBezTo>
                    <a:pt x="74" y="362"/>
                    <a:pt x="74" y="362"/>
                    <a:pt x="74" y="362"/>
                  </a:cubicBezTo>
                  <a:cubicBezTo>
                    <a:pt x="74" y="363"/>
                    <a:pt x="74" y="363"/>
                    <a:pt x="74" y="363"/>
                  </a:cubicBezTo>
                  <a:cubicBezTo>
                    <a:pt x="75" y="364"/>
                    <a:pt x="75" y="364"/>
                    <a:pt x="75" y="364"/>
                  </a:cubicBezTo>
                  <a:cubicBezTo>
                    <a:pt x="77" y="363"/>
                    <a:pt x="77" y="363"/>
                    <a:pt x="77" y="363"/>
                  </a:cubicBezTo>
                  <a:cubicBezTo>
                    <a:pt x="81" y="367"/>
                    <a:pt x="81" y="367"/>
                    <a:pt x="81" y="367"/>
                  </a:cubicBezTo>
                  <a:cubicBezTo>
                    <a:pt x="84" y="367"/>
                    <a:pt x="84" y="367"/>
                    <a:pt x="84" y="367"/>
                  </a:cubicBezTo>
                  <a:cubicBezTo>
                    <a:pt x="84" y="364"/>
                    <a:pt x="84" y="364"/>
                    <a:pt x="84" y="364"/>
                  </a:cubicBezTo>
                  <a:cubicBezTo>
                    <a:pt x="86" y="363"/>
                    <a:pt x="86" y="363"/>
                    <a:pt x="86" y="363"/>
                  </a:cubicBezTo>
                  <a:cubicBezTo>
                    <a:pt x="88" y="360"/>
                    <a:pt x="88" y="360"/>
                    <a:pt x="88" y="360"/>
                  </a:cubicBezTo>
                  <a:cubicBezTo>
                    <a:pt x="86" y="360"/>
                    <a:pt x="86" y="360"/>
                    <a:pt x="86" y="360"/>
                  </a:cubicBezTo>
                  <a:cubicBezTo>
                    <a:pt x="88" y="359"/>
                    <a:pt x="88" y="359"/>
                    <a:pt x="88" y="359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9" y="354"/>
                    <a:pt x="89" y="354"/>
                    <a:pt x="89" y="354"/>
                  </a:cubicBezTo>
                  <a:cubicBezTo>
                    <a:pt x="88" y="351"/>
                    <a:pt x="88" y="351"/>
                    <a:pt x="88" y="351"/>
                  </a:cubicBezTo>
                  <a:cubicBezTo>
                    <a:pt x="90" y="353"/>
                    <a:pt x="90" y="353"/>
                    <a:pt x="90" y="353"/>
                  </a:cubicBezTo>
                  <a:cubicBezTo>
                    <a:pt x="92" y="353"/>
                    <a:pt x="92" y="353"/>
                    <a:pt x="92" y="353"/>
                  </a:cubicBezTo>
                  <a:cubicBezTo>
                    <a:pt x="93" y="352"/>
                    <a:pt x="93" y="352"/>
                    <a:pt x="93" y="352"/>
                  </a:cubicBezTo>
                  <a:cubicBezTo>
                    <a:pt x="96" y="351"/>
                    <a:pt x="96" y="351"/>
                    <a:pt x="96" y="351"/>
                  </a:cubicBezTo>
                  <a:cubicBezTo>
                    <a:pt x="97" y="350"/>
                    <a:pt x="97" y="350"/>
                    <a:pt x="97" y="350"/>
                  </a:cubicBezTo>
                  <a:cubicBezTo>
                    <a:pt x="99" y="350"/>
                    <a:pt x="99" y="350"/>
                    <a:pt x="99" y="350"/>
                  </a:cubicBezTo>
                  <a:cubicBezTo>
                    <a:pt x="102" y="350"/>
                    <a:pt x="102" y="350"/>
                    <a:pt x="102" y="350"/>
                  </a:cubicBezTo>
                  <a:cubicBezTo>
                    <a:pt x="105" y="351"/>
                    <a:pt x="108" y="352"/>
                    <a:pt x="110" y="354"/>
                  </a:cubicBezTo>
                  <a:cubicBezTo>
                    <a:pt x="111" y="357"/>
                    <a:pt x="111" y="357"/>
                    <a:pt x="111" y="357"/>
                  </a:cubicBezTo>
                  <a:cubicBezTo>
                    <a:pt x="112" y="356"/>
                    <a:pt x="112" y="356"/>
                    <a:pt x="112" y="356"/>
                  </a:cubicBezTo>
                  <a:cubicBezTo>
                    <a:pt x="111" y="355"/>
                    <a:pt x="111" y="355"/>
                    <a:pt x="111" y="355"/>
                  </a:cubicBezTo>
                  <a:cubicBezTo>
                    <a:pt x="111" y="353"/>
                    <a:pt x="111" y="353"/>
                    <a:pt x="111" y="353"/>
                  </a:cubicBezTo>
                  <a:cubicBezTo>
                    <a:pt x="114" y="353"/>
                    <a:pt x="117" y="353"/>
                    <a:pt x="119" y="354"/>
                  </a:cubicBezTo>
                  <a:cubicBezTo>
                    <a:pt x="122" y="354"/>
                    <a:pt x="122" y="354"/>
                    <a:pt x="122" y="354"/>
                  </a:cubicBezTo>
                  <a:cubicBezTo>
                    <a:pt x="123" y="352"/>
                    <a:pt x="123" y="352"/>
                    <a:pt x="123" y="352"/>
                  </a:cubicBezTo>
                  <a:cubicBezTo>
                    <a:pt x="121" y="351"/>
                    <a:pt x="121" y="351"/>
                    <a:pt x="121" y="351"/>
                  </a:cubicBezTo>
                  <a:cubicBezTo>
                    <a:pt x="120" y="349"/>
                    <a:pt x="120" y="349"/>
                    <a:pt x="120" y="349"/>
                  </a:cubicBezTo>
                  <a:cubicBezTo>
                    <a:pt x="122" y="350"/>
                    <a:pt x="122" y="350"/>
                    <a:pt x="122" y="350"/>
                  </a:cubicBezTo>
                  <a:cubicBezTo>
                    <a:pt x="123" y="351"/>
                    <a:pt x="123" y="351"/>
                    <a:pt x="123" y="351"/>
                  </a:cubicBezTo>
                  <a:cubicBezTo>
                    <a:pt x="125" y="350"/>
                    <a:pt x="125" y="350"/>
                    <a:pt x="125" y="350"/>
                  </a:cubicBezTo>
                  <a:cubicBezTo>
                    <a:pt x="126" y="350"/>
                    <a:pt x="126" y="350"/>
                    <a:pt x="126" y="350"/>
                  </a:cubicBezTo>
                  <a:cubicBezTo>
                    <a:pt x="129" y="349"/>
                    <a:pt x="129" y="349"/>
                    <a:pt x="129" y="349"/>
                  </a:cubicBezTo>
                  <a:cubicBezTo>
                    <a:pt x="131" y="350"/>
                    <a:pt x="131" y="350"/>
                    <a:pt x="131" y="350"/>
                  </a:cubicBezTo>
                  <a:cubicBezTo>
                    <a:pt x="132" y="348"/>
                    <a:pt x="132" y="348"/>
                    <a:pt x="132" y="348"/>
                  </a:cubicBezTo>
                  <a:cubicBezTo>
                    <a:pt x="133" y="348"/>
                    <a:pt x="135" y="348"/>
                    <a:pt x="136" y="347"/>
                  </a:cubicBezTo>
                  <a:cubicBezTo>
                    <a:pt x="136" y="346"/>
                    <a:pt x="136" y="346"/>
                    <a:pt x="136" y="346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36" y="345"/>
                    <a:pt x="138" y="346"/>
                    <a:pt x="140" y="347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140" y="345"/>
                    <a:pt x="140" y="345"/>
                    <a:pt x="140" y="345"/>
                  </a:cubicBezTo>
                  <a:cubicBezTo>
                    <a:pt x="142" y="345"/>
                    <a:pt x="142" y="345"/>
                    <a:pt x="142" y="345"/>
                  </a:cubicBezTo>
                  <a:cubicBezTo>
                    <a:pt x="141" y="347"/>
                    <a:pt x="141" y="347"/>
                    <a:pt x="141" y="347"/>
                  </a:cubicBezTo>
                  <a:cubicBezTo>
                    <a:pt x="142" y="347"/>
                    <a:pt x="142" y="347"/>
                    <a:pt x="142" y="347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45" y="346"/>
                    <a:pt x="145" y="346"/>
                    <a:pt x="145" y="346"/>
                  </a:cubicBezTo>
                  <a:cubicBezTo>
                    <a:pt x="147" y="347"/>
                    <a:pt x="147" y="347"/>
                    <a:pt x="147" y="347"/>
                  </a:cubicBezTo>
                  <a:cubicBezTo>
                    <a:pt x="146" y="348"/>
                    <a:pt x="146" y="348"/>
                    <a:pt x="146" y="348"/>
                  </a:cubicBezTo>
                  <a:cubicBezTo>
                    <a:pt x="148" y="349"/>
                    <a:pt x="148" y="349"/>
                    <a:pt x="148" y="349"/>
                  </a:cubicBezTo>
                  <a:cubicBezTo>
                    <a:pt x="152" y="347"/>
                    <a:pt x="156" y="346"/>
                    <a:pt x="160" y="345"/>
                  </a:cubicBezTo>
                  <a:cubicBezTo>
                    <a:pt x="164" y="346"/>
                    <a:pt x="168" y="347"/>
                    <a:pt x="172" y="348"/>
                  </a:cubicBezTo>
                  <a:cubicBezTo>
                    <a:pt x="174" y="345"/>
                    <a:pt x="174" y="345"/>
                    <a:pt x="174" y="345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83" y="341"/>
                    <a:pt x="183" y="341"/>
                    <a:pt x="183" y="341"/>
                  </a:cubicBezTo>
                  <a:cubicBezTo>
                    <a:pt x="184" y="341"/>
                    <a:pt x="184" y="341"/>
                    <a:pt x="184" y="341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8" y="341"/>
                    <a:pt x="188" y="341"/>
                    <a:pt x="188" y="341"/>
                  </a:cubicBezTo>
                  <a:cubicBezTo>
                    <a:pt x="187" y="339"/>
                    <a:pt x="187" y="339"/>
                    <a:pt x="187" y="339"/>
                  </a:cubicBezTo>
                  <a:cubicBezTo>
                    <a:pt x="189" y="337"/>
                    <a:pt x="189" y="337"/>
                    <a:pt x="189" y="337"/>
                  </a:cubicBezTo>
                  <a:cubicBezTo>
                    <a:pt x="190" y="336"/>
                    <a:pt x="190" y="336"/>
                    <a:pt x="190" y="336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196" y="333"/>
                    <a:pt x="196" y="333"/>
                    <a:pt x="196" y="333"/>
                  </a:cubicBezTo>
                  <a:cubicBezTo>
                    <a:pt x="197" y="330"/>
                    <a:pt x="197" y="330"/>
                    <a:pt x="197" y="330"/>
                  </a:cubicBezTo>
                  <a:cubicBezTo>
                    <a:pt x="196" y="328"/>
                    <a:pt x="196" y="328"/>
                    <a:pt x="196" y="328"/>
                  </a:cubicBezTo>
                  <a:cubicBezTo>
                    <a:pt x="197" y="325"/>
                    <a:pt x="197" y="325"/>
                    <a:pt x="197" y="325"/>
                  </a:cubicBezTo>
                  <a:cubicBezTo>
                    <a:pt x="197" y="325"/>
                    <a:pt x="197" y="325"/>
                    <a:pt x="197" y="325"/>
                  </a:cubicBezTo>
                  <a:cubicBezTo>
                    <a:pt x="193" y="325"/>
                    <a:pt x="190" y="325"/>
                    <a:pt x="187" y="327"/>
                  </a:cubicBezTo>
                  <a:cubicBezTo>
                    <a:pt x="182" y="326"/>
                    <a:pt x="182" y="326"/>
                    <a:pt x="182" y="326"/>
                  </a:cubicBezTo>
                  <a:cubicBezTo>
                    <a:pt x="181" y="325"/>
                    <a:pt x="181" y="325"/>
                    <a:pt x="181" y="325"/>
                  </a:cubicBezTo>
                  <a:cubicBezTo>
                    <a:pt x="181" y="326"/>
                    <a:pt x="181" y="326"/>
                    <a:pt x="181" y="326"/>
                  </a:cubicBezTo>
                  <a:cubicBezTo>
                    <a:pt x="178" y="326"/>
                    <a:pt x="178" y="326"/>
                    <a:pt x="178" y="326"/>
                  </a:cubicBezTo>
                  <a:cubicBezTo>
                    <a:pt x="177" y="325"/>
                    <a:pt x="177" y="325"/>
                    <a:pt x="17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1" y="324"/>
                    <a:pt x="181" y="324"/>
                    <a:pt x="181" y="324"/>
                  </a:cubicBezTo>
                  <a:cubicBezTo>
                    <a:pt x="180" y="323"/>
                    <a:pt x="180" y="323"/>
                    <a:pt x="180" y="323"/>
                  </a:cubicBezTo>
                  <a:cubicBezTo>
                    <a:pt x="177" y="322"/>
                    <a:pt x="177" y="322"/>
                    <a:pt x="177" y="322"/>
                  </a:cubicBezTo>
                  <a:cubicBezTo>
                    <a:pt x="175" y="323"/>
                    <a:pt x="175" y="323"/>
                    <a:pt x="175" y="323"/>
                  </a:cubicBezTo>
                  <a:cubicBezTo>
                    <a:pt x="175" y="322"/>
                    <a:pt x="175" y="322"/>
                    <a:pt x="175" y="322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2" y="321"/>
                    <a:pt x="182" y="321"/>
                    <a:pt x="182" y="321"/>
                  </a:cubicBezTo>
                  <a:cubicBezTo>
                    <a:pt x="184" y="320"/>
                    <a:pt x="184" y="320"/>
                    <a:pt x="184" y="320"/>
                  </a:cubicBezTo>
                  <a:cubicBezTo>
                    <a:pt x="186" y="318"/>
                    <a:pt x="186" y="318"/>
                    <a:pt x="186" y="318"/>
                  </a:cubicBezTo>
                  <a:cubicBezTo>
                    <a:pt x="185" y="313"/>
                    <a:pt x="185" y="313"/>
                    <a:pt x="185" y="313"/>
                  </a:cubicBezTo>
                  <a:cubicBezTo>
                    <a:pt x="184" y="314"/>
                    <a:pt x="183" y="315"/>
                    <a:pt x="181" y="315"/>
                  </a:cubicBezTo>
                  <a:cubicBezTo>
                    <a:pt x="180" y="314"/>
                    <a:pt x="180" y="314"/>
                    <a:pt x="180" y="314"/>
                  </a:cubicBezTo>
                  <a:cubicBezTo>
                    <a:pt x="184" y="313"/>
                    <a:pt x="184" y="313"/>
                    <a:pt x="184" y="313"/>
                  </a:cubicBezTo>
                  <a:cubicBezTo>
                    <a:pt x="184" y="312"/>
                    <a:pt x="184" y="312"/>
                    <a:pt x="184" y="312"/>
                  </a:cubicBezTo>
                  <a:cubicBezTo>
                    <a:pt x="186" y="311"/>
                    <a:pt x="186" y="311"/>
                    <a:pt x="186" y="311"/>
                  </a:cubicBezTo>
                  <a:cubicBezTo>
                    <a:pt x="187" y="312"/>
                    <a:pt x="187" y="312"/>
                    <a:pt x="187" y="312"/>
                  </a:cubicBezTo>
                  <a:cubicBezTo>
                    <a:pt x="190" y="312"/>
                    <a:pt x="190" y="312"/>
                    <a:pt x="190" y="312"/>
                  </a:cubicBezTo>
                  <a:cubicBezTo>
                    <a:pt x="193" y="310"/>
                    <a:pt x="193" y="310"/>
                    <a:pt x="193" y="310"/>
                  </a:cubicBezTo>
                  <a:cubicBezTo>
                    <a:pt x="191" y="309"/>
                    <a:pt x="191" y="309"/>
                    <a:pt x="191" y="309"/>
                  </a:cubicBezTo>
                  <a:cubicBezTo>
                    <a:pt x="192" y="307"/>
                    <a:pt x="192" y="307"/>
                    <a:pt x="192" y="307"/>
                  </a:cubicBezTo>
                  <a:cubicBezTo>
                    <a:pt x="192" y="306"/>
                    <a:pt x="192" y="306"/>
                    <a:pt x="192" y="306"/>
                  </a:cubicBezTo>
                  <a:cubicBezTo>
                    <a:pt x="188" y="306"/>
                    <a:pt x="188" y="306"/>
                    <a:pt x="188" y="306"/>
                  </a:cubicBezTo>
                  <a:cubicBezTo>
                    <a:pt x="190" y="306"/>
                    <a:pt x="190" y="306"/>
                    <a:pt x="190" y="306"/>
                  </a:cubicBezTo>
                  <a:cubicBezTo>
                    <a:pt x="192" y="306"/>
                    <a:pt x="192" y="306"/>
                    <a:pt x="192" y="306"/>
                  </a:cubicBezTo>
                  <a:cubicBezTo>
                    <a:pt x="190" y="304"/>
                    <a:pt x="190" y="304"/>
                    <a:pt x="190" y="304"/>
                  </a:cubicBezTo>
                  <a:cubicBezTo>
                    <a:pt x="192" y="304"/>
                    <a:pt x="193" y="305"/>
                    <a:pt x="194" y="306"/>
                  </a:cubicBezTo>
                  <a:cubicBezTo>
                    <a:pt x="195" y="305"/>
                    <a:pt x="196" y="304"/>
                    <a:pt x="196" y="302"/>
                  </a:cubicBezTo>
                  <a:cubicBezTo>
                    <a:pt x="199" y="301"/>
                    <a:pt x="199" y="301"/>
                    <a:pt x="199" y="301"/>
                  </a:cubicBezTo>
                  <a:cubicBezTo>
                    <a:pt x="199" y="299"/>
                    <a:pt x="200" y="297"/>
                    <a:pt x="199" y="295"/>
                  </a:cubicBezTo>
                  <a:cubicBezTo>
                    <a:pt x="201" y="292"/>
                    <a:pt x="200" y="297"/>
                    <a:pt x="199" y="295"/>
                  </a:cubicBezTo>
                  <a:close/>
                  <a:moveTo>
                    <a:pt x="137" y="348"/>
                  </a:moveTo>
                  <a:cubicBezTo>
                    <a:pt x="135" y="350"/>
                    <a:pt x="135" y="350"/>
                    <a:pt x="135" y="350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132" y="350"/>
                    <a:pt x="132" y="350"/>
                    <a:pt x="132" y="350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2" y="351"/>
                    <a:pt x="132" y="351"/>
                    <a:pt x="132" y="351"/>
                  </a:cubicBezTo>
                  <a:cubicBezTo>
                    <a:pt x="137" y="354"/>
                    <a:pt x="137" y="354"/>
                    <a:pt x="137" y="354"/>
                  </a:cubicBezTo>
                  <a:cubicBezTo>
                    <a:pt x="138" y="354"/>
                    <a:pt x="138" y="354"/>
                    <a:pt x="138" y="354"/>
                  </a:cubicBezTo>
                  <a:cubicBezTo>
                    <a:pt x="140" y="354"/>
                    <a:pt x="140" y="354"/>
                    <a:pt x="140" y="354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42" y="350"/>
                    <a:pt x="142" y="350"/>
                    <a:pt x="142" y="350"/>
                  </a:cubicBezTo>
                  <a:cubicBezTo>
                    <a:pt x="141" y="349"/>
                    <a:pt x="141" y="349"/>
                    <a:pt x="141" y="349"/>
                  </a:cubicBezTo>
                  <a:lnTo>
                    <a:pt x="137" y="348"/>
                  </a:lnTo>
                  <a:close/>
                  <a:moveTo>
                    <a:pt x="65" y="265"/>
                  </a:moveTo>
                  <a:cubicBezTo>
                    <a:pt x="66" y="264"/>
                    <a:pt x="66" y="264"/>
                    <a:pt x="66" y="264"/>
                  </a:cubicBezTo>
                  <a:cubicBezTo>
                    <a:pt x="64" y="262"/>
                    <a:pt x="64" y="262"/>
                    <a:pt x="64" y="262"/>
                  </a:cubicBezTo>
                  <a:cubicBezTo>
                    <a:pt x="64" y="262"/>
                    <a:pt x="64" y="262"/>
                    <a:pt x="64" y="262"/>
                  </a:cubicBezTo>
                  <a:cubicBezTo>
                    <a:pt x="63" y="263"/>
                    <a:pt x="63" y="263"/>
                    <a:pt x="63" y="263"/>
                  </a:cubicBezTo>
                  <a:cubicBezTo>
                    <a:pt x="64" y="264"/>
                    <a:pt x="64" y="264"/>
                    <a:pt x="64" y="264"/>
                  </a:cubicBezTo>
                  <a:lnTo>
                    <a:pt x="65" y="265"/>
                  </a:lnTo>
                  <a:close/>
                  <a:moveTo>
                    <a:pt x="98" y="77"/>
                  </a:moveTo>
                  <a:cubicBezTo>
                    <a:pt x="100" y="80"/>
                    <a:pt x="100" y="80"/>
                    <a:pt x="100" y="80"/>
                  </a:cubicBezTo>
                  <a:cubicBezTo>
                    <a:pt x="100" y="79"/>
                    <a:pt x="100" y="78"/>
                    <a:pt x="101" y="77"/>
                  </a:cubicBezTo>
                  <a:cubicBezTo>
                    <a:pt x="100" y="76"/>
                    <a:pt x="100" y="76"/>
                    <a:pt x="100" y="76"/>
                  </a:cubicBezTo>
                  <a:lnTo>
                    <a:pt x="98" y="77"/>
                  </a:lnTo>
                  <a:close/>
                  <a:moveTo>
                    <a:pt x="105" y="66"/>
                  </a:move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6" y="66"/>
                    <a:pt x="106" y="66"/>
                    <a:pt x="106" y="66"/>
                  </a:cubicBezTo>
                  <a:lnTo>
                    <a:pt x="105" y="66"/>
                  </a:lnTo>
                  <a:close/>
                  <a:moveTo>
                    <a:pt x="99" y="66"/>
                  </a:moveTo>
                  <a:cubicBezTo>
                    <a:pt x="100" y="65"/>
                    <a:pt x="100" y="65"/>
                    <a:pt x="100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lnTo>
                    <a:pt x="99" y="66"/>
                  </a:lnTo>
                  <a:close/>
                  <a:moveTo>
                    <a:pt x="104" y="66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4" y="66"/>
                  </a:lnTo>
                  <a:close/>
                  <a:moveTo>
                    <a:pt x="99" y="61"/>
                  </a:move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9" y="62"/>
                    <a:pt x="99" y="62"/>
                    <a:pt x="99" y="62"/>
                  </a:cubicBezTo>
                  <a:lnTo>
                    <a:pt x="99" y="61"/>
                  </a:lnTo>
                  <a:close/>
                  <a:moveTo>
                    <a:pt x="36" y="138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5" y="139"/>
                    <a:pt x="35" y="139"/>
                    <a:pt x="35" y="139"/>
                  </a:cubicBezTo>
                  <a:lnTo>
                    <a:pt x="36" y="138"/>
                  </a:lnTo>
                  <a:close/>
                  <a:moveTo>
                    <a:pt x="42" y="128"/>
                  </a:moveTo>
                  <a:cubicBezTo>
                    <a:pt x="43" y="127"/>
                    <a:pt x="43" y="127"/>
                    <a:pt x="43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6"/>
                    <a:pt x="41" y="126"/>
                    <a:pt x="41" y="126"/>
                  </a:cubicBezTo>
                  <a:lnTo>
                    <a:pt x="42" y="128"/>
                  </a:lnTo>
                  <a:close/>
                  <a:moveTo>
                    <a:pt x="40" y="125"/>
                  </a:moveTo>
                  <a:cubicBezTo>
                    <a:pt x="40" y="126"/>
                    <a:pt x="40" y="126"/>
                    <a:pt x="40" y="126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0" y="122"/>
                    <a:pt x="40" y="122"/>
                    <a:pt x="40" y="122"/>
                  </a:cubicBezTo>
                  <a:lnTo>
                    <a:pt x="40" y="125"/>
                  </a:lnTo>
                  <a:close/>
                  <a:moveTo>
                    <a:pt x="56" y="179"/>
                  </a:moveTo>
                  <a:cubicBezTo>
                    <a:pt x="58" y="181"/>
                    <a:pt x="58" y="181"/>
                    <a:pt x="58" y="181"/>
                  </a:cubicBezTo>
                  <a:cubicBezTo>
                    <a:pt x="58" y="179"/>
                    <a:pt x="58" y="177"/>
                    <a:pt x="57" y="176"/>
                  </a:cubicBezTo>
                  <a:cubicBezTo>
                    <a:pt x="56" y="174"/>
                    <a:pt x="56" y="174"/>
                    <a:pt x="56" y="174"/>
                  </a:cubicBezTo>
                  <a:cubicBezTo>
                    <a:pt x="55" y="174"/>
                    <a:pt x="55" y="174"/>
                    <a:pt x="55" y="174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6" y="177"/>
                    <a:pt x="56" y="177"/>
                    <a:pt x="56" y="177"/>
                  </a:cubicBezTo>
                  <a:lnTo>
                    <a:pt x="56" y="179"/>
                  </a:lnTo>
                  <a:close/>
                  <a:moveTo>
                    <a:pt x="34" y="170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lnTo>
                    <a:pt x="34" y="170"/>
                  </a:lnTo>
                  <a:close/>
                  <a:moveTo>
                    <a:pt x="46" y="164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6" y="163"/>
                    <a:pt x="46" y="163"/>
                    <a:pt x="46" y="163"/>
                  </a:cubicBezTo>
                  <a:lnTo>
                    <a:pt x="46" y="164"/>
                  </a:lnTo>
                  <a:close/>
                  <a:moveTo>
                    <a:pt x="37" y="155"/>
                  </a:moveTo>
                  <a:cubicBezTo>
                    <a:pt x="36" y="154"/>
                    <a:pt x="36" y="154"/>
                    <a:pt x="36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5" y="155"/>
                    <a:pt x="35" y="155"/>
                    <a:pt x="35" y="155"/>
                  </a:cubicBezTo>
                  <a:lnTo>
                    <a:pt x="37" y="155"/>
                  </a:lnTo>
                  <a:close/>
                  <a:moveTo>
                    <a:pt x="21" y="154"/>
                  </a:moveTo>
                  <a:cubicBezTo>
                    <a:pt x="22" y="155"/>
                    <a:pt x="22" y="155"/>
                    <a:pt x="22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0" y="153"/>
                    <a:pt x="20" y="153"/>
                    <a:pt x="20" y="153"/>
                  </a:cubicBezTo>
                  <a:lnTo>
                    <a:pt x="21" y="154"/>
                  </a:lnTo>
                  <a:close/>
                  <a:moveTo>
                    <a:pt x="31" y="149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9" y="150"/>
                    <a:pt x="29" y="150"/>
                    <a:pt x="29" y="150"/>
                  </a:cubicBezTo>
                  <a:lnTo>
                    <a:pt x="31" y="149"/>
                  </a:lnTo>
                  <a:close/>
                  <a:moveTo>
                    <a:pt x="133" y="26"/>
                  </a:moveTo>
                  <a:cubicBezTo>
                    <a:pt x="133" y="25"/>
                    <a:pt x="133" y="25"/>
                    <a:pt x="133" y="25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7"/>
                    <a:pt x="133" y="27"/>
                  </a:cubicBezTo>
                  <a:lnTo>
                    <a:pt x="133" y="26"/>
                  </a:lnTo>
                  <a:close/>
                  <a:moveTo>
                    <a:pt x="136" y="23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2"/>
                    <a:pt x="138" y="22"/>
                    <a:pt x="138" y="22"/>
                  </a:cubicBezTo>
                  <a:lnTo>
                    <a:pt x="136" y="23"/>
                  </a:lnTo>
                  <a:close/>
                  <a:moveTo>
                    <a:pt x="139" y="17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8" y="17"/>
                    <a:pt x="138" y="17"/>
                    <a:pt x="138" y="17"/>
                  </a:cubicBezTo>
                  <a:lnTo>
                    <a:pt x="139" y="17"/>
                  </a:lnTo>
                  <a:close/>
                  <a:moveTo>
                    <a:pt x="141" y="7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1" y="7"/>
                  </a:lnTo>
                  <a:close/>
                  <a:moveTo>
                    <a:pt x="141" y="4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9" y="2"/>
                    <a:pt x="139" y="4"/>
                    <a:pt x="139" y="5"/>
                  </a:cubicBezTo>
                  <a:cubicBezTo>
                    <a:pt x="141" y="5"/>
                    <a:pt x="141" y="5"/>
                    <a:pt x="141" y="5"/>
                  </a:cubicBezTo>
                  <a:lnTo>
                    <a:pt x="141" y="4"/>
                  </a:lnTo>
                  <a:close/>
                  <a:moveTo>
                    <a:pt x="11" y="135"/>
                  </a:moveTo>
                  <a:cubicBezTo>
                    <a:pt x="11" y="136"/>
                    <a:pt x="11" y="136"/>
                    <a:pt x="1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3" y="135"/>
                    <a:pt x="13" y="135"/>
                    <a:pt x="13" y="135"/>
                  </a:cubicBezTo>
                  <a:lnTo>
                    <a:pt x="11" y="135"/>
                  </a:lnTo>
                  <a:close/>
                  <a:moveTo>
                    <a:pt x="17" y="120"/>
                  </a:moveTo>
                  <a:cubicBezTo>
                    <a:pt x="15" y="119"/>
                    <a:pt x="15" y="119"/>
                    <a:pt x="15" y="119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17" y="120"/>
                  </a:lnTo>
                  <a:close/>
                  <a:moveTo>
                    <a:pt x="28" y="96"/>
                  </a:moveTo>
                  <a:cubicBezTo>
                    <a:pt x="27" y="94"/>
                    <a:pt x="27" y="94"/>
                    <a:pt x="27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5"/>
                    <a:pt x="26" y="95"/>
                    <a:pt x="26" y="95"/>
                  </a:cubicBezTo>
                  <a:lnTo>
                    <a:pt x="28" y="96"/>
                  </a:lnTo>
                  <a:close/>
                  <a:moveTo>
                    <a:pt x="93" y="78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3" y="77"/>
                    <a:pt x="93" y="77"/>
                    <a:pt x="93" y="77"/>
                  </a:cubicBezTo>
                  <a:lnTo>
                    <a:pt x="93" y="78"/>
                  </a:lnTo>
                  <a:close/>
                  <a:moveTo>
                    <a:pt x="94" y="72"/>
                  </a:moveTo>
                  <a:cubicBezTo>
                    <a:pt x="94" y="71"/>
                    <a:pt x="94" y="71"/>
                    <a:pt x="94" y="71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6"/>
                    <a:pt x="95" y="66"/>
                    <a:pt x="94" y="66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9"/>
                    <a:pt x="92" y="70"/>
                  </a:cubicBezTo>
                  <a:cubicBezTo>
                    <a:pt x="93" y="72"/>
                    <a:pt x="93" y="72"/>
                    <a:pt x="93" y="72"/>
                  </a:cubicBezTo>
                  <a:lnTo>
                    <a:pt x="94" y="72"/>
                  </a:lnTo>
                  <a:close/>
                  <a:moveTo>
                    <a:pt x="105" y="64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5" y="64"/>
                  </a:lnTo>
                  <a:close/>
                  <a:moveTo>
                    <a:pt x="40" y="136"/>
                  </a:moveTo>
                  <a:cubicBezTo>
                    <a:pt x="41" y="136"/>
                    <a:pt x="41" y="136"/>
                    <a:pt x="41" y="136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39" y="119"/>
                    <a:pt x="39" y="117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5" y="119"/>
                    <a:pt x="35" y="120"/>
                    <a:pt x="35" y="121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7" y="122"/>
                    <a:pt x="28" y="123"/>
                    <a:pt x="28" y="124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1" y="133"/>
                    <a:pt x="40" y="134"/>
                    <a:pt x="40" y="136"/>
                  </a:cubicBezTo>
                  <a:close/>
                  <a:moveTo>
                    <a:pt x="52" y="182"/>
                  </a:moveTo>
                  <a:cubicBezTo>
                    <a:pt x="51" y="183"/>
                    <a:pt x="51" y="183"/>
                    <a:pt x="51" y="183"/>
                  </a:cubicBezTo>
                  <a:cubicBezTo>
                    <a:pt x="51" y="185"/>
                    <a:pt x="51" y="185"/>
                    <a:pt x="51" y="185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6" y="190"/>
                    <a:pt x="56" y="190"/>
                    <a:pt x="56" y="190"/>
                  </a:cubicBezTo>
                  <a:cubicBezTo>
                    <a:pt x="57" y="190"/>
                    <a:pt x="57" y="190"/>
                    <a:pt x="57" y="190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5" y="182"/>
                    <a:pt x="55" y="182"/>
                    <a:pt x="55" y="182"/>
                  </a:cubicBezTo>
                  <a:cubicBezTo>
                    <a:pt x="53" y="181"/>
                    <a:pt x="53" y="181"/>
                    <a:pt x="53" y="181"/>
                  </a:cubicBezTo>
                  <a:lnTo>
                    <a:pt x="52" y="182"/>
                  </a:lnTo>
                  <a:close/>
                  <a:moveTo>
                    <a:pt x="38" y="179"/>
                  </a:moveTo>
                  <a:cubicBezTo>
                    <a:pt x="37" y="178"/>
                    <a:pt x="37" y="178"/>
                    <a:pt x="37" y="178"/>
                  </a:cubicBezTo>
                  <a:cubicBezTo>
                    <a:pt x="37" y="176"/>
                    <a:pt x="37" y="175"/>
                    <a:pt x="37" y="173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1" y="180"/>
                    <a:pt x="32" y="178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8" y="182"/>
                    <a:pt x="38" y="182"/>
                    <a:pt x="38" y="182"/>
                  </a:cubicBezTo>
                  <a:lnTo>
                    <a:pt x="38" y="179"/>
                  </a:lnTo>
                  <a:close/>
                  <a:moveTo>
                    <a:pt x="38" y="177"/>
                  </a:moveTo>
                  <a:cubicBezTo>
                    <a:pt x="40" y="178"/>
                    <a:pt x="40" y="178"/>
                    <a:pt x="40" y="178"/>
                  </a:cubicBezTo>
                  <a:cubicBezTo>
                    <a:pt x="40" y="176"/>
                    <a:pt x="40" y="176"/>
                    <a:pt x="40" y="176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2" y="172"/>
                    <a:pt x="44" y="170"/>
                    <a:pt x="45" y="167"/>
                  </a:cubicBezTo>
                  <a:cubicBezTo>
                    <a:pt x="45" y="166"/>
                    <a:pt x="45" y="166"/>
                    <a:pt x="45" y="166"/>
                  </a:cubicBezTo>
                  <a:cubicBezTo>
                    <a:pt x="44" y="166"/>
                    <a:pt x="44" y="166"/>
                    <a:pt x="44" y="166"/>
                  </a:cubicBezTo>
                  <a:cubicBezTo>
                    <a:pt x="43" y="167"/>
                    <a:pt x="42" y="168"/>
                    <a:pt x="41" y="169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39" y="172"/>
                    <a:pt x="39" y="172"/>
                    <a:pt x="39" y="172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0" y="172"/>
                    <a:pt x="39" y="173"/>
                    <a:pt x="37" y="174"/>
                  </a:cubicBezTo>
                  <a:cubicBezTo>
                    <a:pt x="37" y="175"/>
                    <a:pt x="37" y="176"/>
                    <a:pt x="38" y="177"/>
                  </a:cubicBezTo>
                  <a:close/>
                  <a:moveTo>
                    <a:pt x="43" y="153"/>
                  </a:moveTo>
                  <a:cubicBezTo>
                    <a:pt x="41" y="153"/>
                    <a:pt x="41" y="153"/>
                    <a:pt x="41" y="153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9" y="158"/>
                    <a:pt x="39" y="158"/>
                    <a:pt x="39" y="158"/>
                  </a:cubicBezTo>
                  <a:cubicBezTo>
                    <a:pt x="38" y="159"/>
                    <a:pt x="36" y="160"/>
                    <a:pt x="35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7" y="157"/>
                    <a:pt x="47" y="157"/>
                    <a:pt x="47" y="157"/>
                  </a:cubicBezTo>
                  <a:cubicBezTo>
                    <a:pt x="45" y="155"/>
                    <a:pt x="45" y="155"/>
                    <a:pt x="45" y="155"/>
                  </a:cubicBezTo>
                  <a:lnTo>
                    <a:pt x="43" y="153"/>
                  </a:lnTo>
                  <a:close/>
                  <a:moveTo>
                    <a:pt x="128" y="22"/>
                  </a:moveTo>
                  <a:cubicBezTo>
                    <a:pt x="130" y="21"/>
                    <a:pt x="130" y="21"/>
                    <a:pt x="130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0"/>
                    <a:pt x="134" y="20"/>
                    <a:pt x="134" y="20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6"/>
                    <a:pt x="134" y="28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5" y="29"/>
                    <a:pt x="135" y="29"/>
                    <a:pt x="135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2" y="11"/>
                    <a:pt x="133" y="10"/>
                    <a:pt x="133" y="9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21"/>
                    <a:pt x="127" y="21"/>
                    <a:pt x="127" y="21"/>
                  </a:cubicBezTo>
                  <a:lnTo>
                    <a:pt x="128" y="22"/>
                  </a:lnTo>
                  <a:close/>
                  <a:moveTo>
                    <a:pt x="138" y="12"/>
                  </a:moveTo>
                  <a:cubicBezTo>
                    <a:pt x="138" y="10"/>
                    <a:pt x="138" y="10"/>
                    <a:pt x="138" y="1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6"/>
                    <a:pt x="136" y="7"/>
                    <a:pt x="137" y="8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5" y="8"/>
                    <a:pt x="135" y="10"/>
                    <a:pt x="136" y="12"/>
                  </a:cubicBezTo>
                  <a:lnTo>
                    <a:pt x="138" y="12"/>
                  </a:lnTo>
                  <a:close/>
                  <a:moveTo>
                    <a:pt x="18" y="126"/>
                  </a:moveTo>
                  <a:cubicBezTo>
                    <a:pt x="17" y="125"/>
                    <a:pt x="17" y="125"/>
                    <a:pt x="17" y="125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28"/>
                    <a:pt x="17" y="128"/>
                    <a:pt x="17" y="128"/>
                  </a:cubicBezTo>
                  <a:lnTo>
                    <a:pt x="18" y="126"/>
                  </a:lnTo>
                  <a:close/>
                  <a:moveTo>
                    <a:pt x="16" y="118"/>
                  </a:move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6" y="118"/>
                  </a:lnTo>
                  <a:close/>
                  <a:moveTo>
                    <a:pt x="27" y="107"/>
                  </a:moveTo>
                  <a:cubicBezTo>
                    <a:pt x="27" y="106"/>
                    <a:pt x="27" y="106"/>
                    <a:pt x="27" y="106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8"/>
                    <a:pt x="34" y="90"/>
                    <a:pt x="31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8" y="108"/>
                    <a:pt x="28" y="108"/>
                    <a:pt x="28" y="108"/>
                  </a:cubicBezTo>
                  <a:lnTo>
                    <a:pt x="27" y="107"/>
                  </a:lnTo>
                  <a:close/>
                  <a:moveTo>
                    <a:pt x="70" y="235"/>
                  </a:moveTo>
                  <a:cubicBezTo>
                    <a:pt x="69" y="235"/>
                    <a:pt x="68" y="236"/>
                    <a:pt x="68" y="237"/>
                  </a:cubicBezTo>
                  <a:cubicBezTo>
                    <a:pt x="67" y="238"/>
                    <a:pt x="67" y="240"/>
                    <a:pt x="66" y="242"/>
                  </a:cubicBezTo>
                  <a:cubicBezTo>
                    <a:pt x="67" y="241"/>
                    <a:pt x="67" y="241"/>
                    <a:pt x="67" y="241"/>
                  </a:cubicBezTo>
                  <a:cubicBezTo>
                    <a:pt x="69" y="242"/>
                    <a:pt x="69" y="242"/>
                    <a:pt x="69" y="242"/>
                  </a:cubicBezTo>
                  <a:cubicBezTo>
                    <a:pt x="70" y="241"/>
                    <a:pt x="71" y="240"/>
                    <a:pt x="72" y="239"/>
                  </a:cubicBezTo>
                  <a:cubicBezTo>
                    <a:pt x="74" y="238"/>
                    <a:pt x="75" y="236"/>
                    <a:pt x="76" y="235"/>
                  </a:cubicBezTo>
                  <a:cubicBezTo>
                    <a:pt x="75" y="233"/>
                    <a:pt x="75" y="233"/>
                    <a:pt x="75" y="233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73" y="231"/>
                    <a:pt x="73" y="231"/>
                    <a:pt x="73" y="231"/>
                  </a:cubicBezTo>
                  <a:cubicBezTo>
                    <a:pt x="71" y="232"/>
                    <a:pt x="71" y="232"/>
                    <a:pt x="71" y="232"/>
                  </a:cubicBezTo>
                  <a:lnTo>
                    <a:pt x="70" y="235"/>
                  </a:lnTo>
                  <a:close/>
                  <a:moveTo>
                    <a:pt x="18" y="208"/>
                  </a:moveTo>
                  <a:cubicBezTo>
                    <a:pt x="17" y="209"/>
                    <a:pt x="17" y="209"/>
                    <a:pt x="17" y="209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6" y="214"/>
                    <a:pt x="16" y="214"/>
                    <a:pt x="16" y="214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8" y="217"/>
                    <a:pt x="8" y="217"/>
                    <a:pt x="8" y="217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9" y="222"/>
                    <a:pt x="9" y="222"/>
                    <a:pt x="9" y="222"/>
                  </a:cubicBezTo>
                  <a:cubicBezTo>
                    <a:pt x="10" y="221"/>
                    <a:pt x="10" y="221"/>
                    <a:pt x="10" y="221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3" y="225"/>
                    <a:pt x="3" y="225"/>
                    <a:pt x="3" y="22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3" y="230"/>
                    <a:pt x="3" y="230"/>
                    <a:pt x="3" y="230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5"/>
                    <a:pt x="7" y="235"/>
                    <a:pt x="7" y="235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16" y="239"/>
                    <a:pt x="16" y="239"/>
                    <a:pt x="16" y="239"/>
                  </a:cubicBezTo>
                  <a:cubicBezTo>
                    <a:pt x="17" y="239"/>
                    <a:pt x="17" y="239"/>
                    <a:pt x="17" y="239"/>
                  </a:cubicBezTo>
                  <a:cubicBezTo>
                    <a:pt x="17" y="238"/>
                    <a:pt x="17" y="238"/>
                    <a:pt x="17" y="238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0" y="232"/>
                    <a:pt x="20" y="232"/>
                    <a:pt x="20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29"/>
                    <a:pt x="23" y="229"/>
                    <a:pt x="23" y="229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6" y="231"/>
                    <a:pt x="27" y="232"/>
                  </a:cubicBezTo>
                  <a:cubicBezTo>
                    <a:pt x="27" y="233"/>
                    <a:pt x="28" y="235"/>
                    <a:pt x="28" y="237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31" y="238"/>
                    <a:pt x="31" y="238"/>
                    <a:pt x="31" y="238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32" y="242"/>
                    <a:pt x="32" y="242"/>
                    <a:pt x="32" y="242"/>
                  </a:cubicBezTo>
                  <a:cubicBezTo>
                    <a:pt x="34" y="241"/>
                    <a:pt x="34" y="241"/>
                    <a:pt x="34" y="241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9"/>
                    <a:pt x="38" y="241"/>
                    <a:pt x="41" y="241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4" y="243"/>
                    <a:pt x="44" y="243"/>
                    <a:pt x="44" y="243"/>
                  </a:cubicBezTo>
                  <a:cubicBezTo>
                    <a:pt x="45" y="242"/>
                    <a:pt x="46" y="242"/>
                    <a:pt x="47" y="241"/>
                  </a:cubicBezTo>
                  <a:cubicBezTo>
                    <a:pt x="47" y="240"/>
                    <a:pt x="47" y="237"/>
                    <a:pt x="48" y="236"/>
                  </a:cubicBezTo>
                  <a:cubicBezTo>
                    <a:pt x="48" y="236"/>
                    <a:pt x="51" y="236"/>
                    <a:pt x="51" y="236"/>
                  </a:cubicBezTo>
                  <a:cubicBezTo>
                    <a:pt x="52" y="237"/>
                    <a:pt x="52" y="237"/>
                    <a:pt x="52" y="237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1" y="233"/>
                    <a:pt x="51" y="233"/>
                    <a:pt x="51" y="233"/>
                  </a:cubicBezTo>
                  <a:cubicBezTo>
                    <a:pt x="53" y="231"/>
                    <a:pt x="53" y="229"/>
                    <a:pt x="53" y="22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53" y="225"/>
                    <a:pt x="53" y="225"/>
                    <a:pt x="53" y="225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4" y="228"/>
                    <a:pt x="54" y="228"/>
                    <a:pt x="54" y="228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4" y="232"/>
                    <a:pt x="55" y="232"/>
                    <a:pt x="55" y="233"/>
                  </a:cubicBezTo>
                  <a:cubicBezTo>
                    <a:pt x="56" y="232"/>
                    <a:pt x="57" y="230"/>
                    <a:pt x="57" y="229"/>
                  </a:cubicBezTo>
                  <a:cubicBezTo>
                    <a:pt x="57" y="228"/>
                    <a:pt x="56" y="227"/>
                    <a:pt x="56" y="225"/>
                  </a:cubicBezTo>
                  <a:cubicBezTo>
                    <a:pt x="55" y="224"/>
                    <a:pt x="55" y="224"/>
                    <a:pt x="55" y="224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54" y="222"/>
                    <a:pt x="54" y="222"/>
                    <a:pt x="54" y="222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1" y="221"/>
                    <a:pt x="51" y="221"/>
                    <a:pt x="51" y="221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47" y="224"/>
                    <a:pt x="47" y="224"/>
                    <a:pt x="47" y="224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7"/>
                    <a:pt x="52" y="217"/>
                    <a:pt x="52" y="217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49" y="217"/>
                    <a:pt x="49" y="213"/>
                    <a:pt x="47" y="211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44" y="203"/>
                    <a:pt x="44" y="203"/>
                    <a:pt x="44" y="203"/>
                  </a:cubicBezTo>
                  <a:cubicBezTo>
                    <a:pt x="43" y="203"/>
                    <a:pt x="43" y="203"/>
                    <a:pt x="43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37" y="202"/>
                    <a:pt x="37" y="202"/>
                    <a:pt x="37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28" y="204"/>
                    <a:pt x="28" y="204"/>
                    <a:pt x="28" y="204"/>
                  </a:cubicBezTo>
                  <a:cubicBezTo>
                    <a:pt x="28" y="203"/>
                    <a:pt x="27" y="203"/>
                    <a:pt x="27" y="203"/>
                  </a:cubicBezTo>
                  <a:cubicBezTo>
                    <a:pt x="26" y="204"/>
                    <a:pt x="26" y="206"/>
                    <a:pt x="25" y="207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21" y="207"/>
                    <a:pt x="21" y="207"/>
                    <a:pt x="21" y="207"/>
                  </a:cubicBezTo>
                  <a:lnTo>
                    <a:pt x="18" y="2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69" name="Freeform 43"/>
            <p:cNvSpPr>
              <a:spLocks noEditPoints="1"/>
            </p:cNvSpPr>
            <p:nvPr/>
          </p:nvSpPr>
          <p:spPr bwMode="auto">
            <a:xfrm>
              <a:off x="9891713" y="5484813"/>
              <a:ext cx="644525" cy="660400"/>
            </a:xfrm>
            <a:custGeom>
              <a:avLst/>
              <a:gdLst>
                <a:gd name="T0" fmla="*/ 88 w 169"/>
                <a:gd name="T1" fmla="*/ 36 h 173"/>
                <a:gd name="T2" fmla="*/ 59 w 169"/>
                <a:gd name="T3" fmla="*/ 34 h 173"/>
                <a:gd name="T4" fmla="*/ 66 w 169"/>
                <a:gd name="T5" fmla="*/ 77 h 173"/>
                <a:gd name="T6" fmla="*/ 68 w 169"/>
                <a:gd name="T7" fmla="*/ 113 h 173"/>
                <a:gd name="T8" fmla="*/ 50 w 169"/>
                <a:gd name="T9" fmla="*/ 122 h 173"/>
                <a:gd name="T10" fmla="*/ 52 w 169"/>
                <a:gd name="T11" fmla="*/ 90 h 173"/>
                <a:gd name="T12" fmla="*/ 32 w 169"/>
                <a:gd name="T13" fmla="*/ 87 h 173"/>
                <a:gd name="T14" fmla="*/ 14 w 169"/>
                <a:gd name="T15" fmla="*/ 62 h 173"/>
                <a:gd name="T16" fmla="*/ 36 w 169"/>
                <a:gd name="T17" fmla="*/ 22 h 173"/>
                <a:gd name="T18" fmla="*/ 98 w 169"/>
                <a:gd name="T19" fmla="*/ 9 h 173"/>
                <a:gd name="T20" fmla="*/ 144 w 169"/>
                <a:gd name="T21" fmla="*/ 159 h 173"/>
                <a:gd name="T22" fmla="*/ 121 w 169"/>
                <a:gd name="T23" fmla="*/ 136 h 173"/>
                <a:gd name="T24" fmla="*/ 106 w 169"/>
                <a:gd name="T25" fmla="*/ 131 h 173"/>
                <a:gd name="T26" fmla="*/ 98 w 169"/>
                <a:gd name="T27" fmla="*/ 125 h 173"/>
                <a:gd name="T28" fmla="*/ 148 w 169"/>
                <a:gd name="T29" fmla="*/ 122 h 173"/>
                <a:gd name="T30" fmla="*/ 146 w 169"/>
                <a:gd name="T31" fmla="*/ 119 h 173"/>
                <a:gd name="T32" fmla="*/ 142 w 169"/>
                <a:gd name="T33" fmla="*/ 117 h 173"/>
                <a:gd name="T34" fmla="*/ 146 w 169"/>
                <a:gd name="T35" fmla="*/ 113 h 173"/>
                <a:gd name="T36" fmla="*/ 137 w 169"/>
                <a:gd name="T37" fmla="*/ 112 h 173"/>
                <a:gd name="T38" fmla="*/ 101 w 169"/>
                <a:gd name="T39" fmla="*/ 105 h 173"/>
                <a:gd name="T40" fmla="*/ 150 w 169"/>
                <a:gd name="T41" fmla="*/ 156 h 173"/>
                <a:gd name="T42" fmla="*/ 149 w 169"/>
                <a:gd name="T43" fmla="*/ 158 h 173"/>
                <a:gd name="T44" fmla="*/ 161 w 169"/>
                <a:gd name="T45" fmla="*/ 137 h 173"/>
                <a:gd name="T46" fmla="*/ 115 w 169"/>
                <a:gd name="T47" fmla="*/ 136 h 173"/>
                <a:gd name="T48" fmla="*/ 152 w 169"/>
                <a:gd name="T49" fmla="*/ 133 h 173"/>
                <a:gd name="T50" fmla="*/ 131 w 169"/>
                <a:gd name="T51" fmla="*/ 130 h 173"/>
                <a:gd name="T52" fmla="*/ 97 w 169"/>
                <a:gd name="T53" fmla="*/ 128 h 173"/>
                <a:gd name="T54" fmla="*/ 144 w 169"/>
                <a:gd name="T55" fmla="*/ 128 h 173"/>
                <a:gd name="T56" fmla="*/ 126 w 169"/>
                <a:gd name="T57" fmla="*/ 123 h 173"/>
                <a:gd name="T58" fmla="*/ 144 w 169"/>
                <a:gd name="T59" fmla="*/ 121 h 173"/>
                <a:gd name="T60" fmla="*/ 112 w 169"/>
                <a:gd name="T61" fmla="*/ 117 h 173"/>
                <a:gd name="T62" fmla="*/ 96 w 169"/>
                <a:gd name="T63" fmla="*/ 112 h 173"/>
                <a:gd name="T64" fmla="*/ 114 w 169"/>
                <a:gd name="T65" fmla="*/ 109 h 173"/>
                <a:gd name="T66" fmla="*/ 111 w 169"/>
                <a:gd name="T67" fmla="*/ 106 h 173"/>
                <a:gd name="T68" fmla="*/ 94 w 169"/>
                <a:gd name="T69" fmla="*/ 104 h 173"/>
                <a:gd name="T70" fmla="*/ 103 w 169"/>
                <a:gd name="T71" fmla="*/ 100 h 173"/>
                <a:gd name="T72" fmla="*/ 116 w 169"/>
                <a:gd name="T73" fmla="*/ 81 h 173"/>
                <a:gd name="T74" fmla="*/ 132 w 169"/>
                <a:gd name="T75" fmla="*/ 103 h 173"/>
                <a:gd name="T76" fmla="*/ 140 w 169"/>
                <a:gd name="T77" fmla="*/ 102 h 173"/>
                <a:gd name="T78" fmla="*/ 122 w 169"/>
                <a:gd name="T79" fmla="*/ 82 h 173"/>
                <a:gd name="T80" fmla="*/ 126 w 169"/>
                <a:gd name="T81" fmla="*/ 90 h 173"/>
                <a:gd name="T82" fmla="*/ 125 w 169"/>
                <a:gd name="T83" fmla="*/ 62 h 173"/>
                <a:gd name="T84" fmla="*/ 133 w 169"/>
                <a:gd name="T85" fmla="*/ 67 h 173"/>
                <a:gd name="T86" fmla="*/ 114 w 169"/>
                <a:gd name="T87" fmla="*/ 45 h 173"/>
                <a:gd name="T88" fmla="*/ 109 w 169"/>
                <a:gd name="T89" fmla="*/ 49 h 173"/>
                <a:gd name="T90" fmla="*/ 93 w 169"/>
                <a:gd name="T91" fmla="*/ 98 h 173"/>
                <a:gd name="T92" fmla="*/ 98 w 169"/>
                <a:gd name="T93" fmla="*/ 74 h 173"/>
                <a:gd name="T94" fmla="*/ 75 w 169"/>
                <a:gd name="T95" fmla="*/ 72 h 173"/>
                <a:gd name="T96" fmla="*/ 79 w 169"/>
                <a:gd name="T97" fmla="*/ 82 h 173"/>
                <a:gd name="T98" fmla="*/ 89 w 169"/>
                <a:gd name="T99" fmla="*/ 90 h 173"/>
                <a:gd name="T100" fmla="*/ 96 w 169"/>
                <a:gd name="T101" fmla="*/ 91 h 173"/>
                <a:gd name="T102" fmla="*/ 86 w 169"/>
                <a:gd name="T103" fmla="*/ 78 h 173"/>
                <a:gd name="T104" fmla="*/ 127 w 169"/>
                <a:gd name="T105" fmla="*/ 169 h 173"/>
                <a:gd name="T106" fmla="*/ 90 w 169"/>
                <a:gd name="T107" fmla="*/ 164 h 173"/>
                <a:gd name="T108" fmla="*/ 124 w 169"/>
                <a:gd name="T109" fmla="*/ 167 h 173"/>
                <a:gd name="T110" fmla="*/ 126 w 169"/>
                <a:gd name="T111" fmla="*/ 163 h 173"/>
                <a:gd name="T112" fmla="*/ 105 w 169"/>
                <a:gd name="T113" fmla="*/ 158 h 173"/>
                <a:gd name="T114" fmla="*/ 88 w 169"/>
                <a:gd name="T115" fmla="*/ 155 h 173"/>
                <a:gd name="T116" fmla="*/ 78 w 169"/>
                <a:gd name="T117" fmla="*/ 156 h 173"/>
                <a:gd name="T118" fmla="*/ 20 w 169"/>
                <a:gd name="T119" fmla="*/ 87 h 173"/>
                <a:gd name="T120" fmla="*/ 19 w 169"/>
                <a:gd name="T121" fmla="*/ 78 h 173"/>
                <a:gd name="T122" fmla="*/ 97 w 169"/>
                <a:gd name="T123" fmla="*/ 2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9" h="173">
                  <a:moveTo>
                    <a:pt x="127" y="26"/>
                  </a:moveTo>
                  <a:cubicBezTo>
                    <a:pt x="127" y="26"/>
                    <a:pt x="126" y="26"/>
                    <a:pt x="126" y="26"/>
                  </a:cubicBezTo>
                  <a:cubicBezTo>
                    <a:pt x="126" y="23"/>
                    <a:pt x="122" y="23"/>
                    <a:pt x="120" y="23"/>
                  </a:cubicBezTo>
                  <a:cubicBezTo>
                    <a:pt x="117" y="22"/>
                    <a:pt x="114" y="21"/>
                    <a:pt x="111" y="21"/>
                  </a:cubicBezTo>
                  <a:cubicBezTo>
                    <a:pt x="110" y="21"/>
                    <a:pt x="109" y="21"/>
                    <a:pt x="108" y="20"/>
                  </a:cubicBezTo>
                  <a:cubicBezTo>
                    <a:pt x="107" y="20"/>
                    <a:pt x="107" y="19"/>
                    <a:pt x="106" y="19"/>
                  </a:cubicBezTo>
                  <a:cubicBezTo>
                    <a:pt x="105" y="20"/>
                    <a:pt x="105" y="21"/>
                    <a:pt x="104" y="21"/>
                  </a:cubicBezTo>
                  <a:cubicBezTo>
                    <a:pt x="103" y="22"/>
                    <a:pt x="102" y="22"/>
                    <a:pt x="101" y="23"/>
                  </a:cubicBezTo>
                  <a:cubicBezTo>
                    <a:pt x="99" y="23"/>
                    <a:pt x="98" y="21"/>
                    <a:pt x="96" y="21"/>
                  </a:cubicBezTo>
                  <a:cubicBezTo>
                    <a:pt x="93" y="20"/>
                    <a:pt x="94" y="23"/>
                    <a:pt x="92" y="25"/>
                  </a:cubicBezTo>
                  <a:cubicBezTo>
                    <a:pt x="90" y="26"/>
                    <a:pt x="88" y="26"/>
                    <a:pt x="86" y="26"/>
                  </a:cubicBezTo>
                  <a:cubicBezTo>
                    <a:pt x="84" y="25"/>
                    <a:pt x="81" y="24"/>
                    <a:pt x="81" y="26"/>
                  </a:cubicBezTo>
                  <a:cubicBezTo>
                    <a:pt x="80" y="27"/>
                    <a:pt x="81" y="29"/>
                    <a:pt x="81" y="29"/>
                  </a:cubicBezTo>
                  <a:cubicBezTo>
                    <a:pt x="82" y="30"/>
                    <a:pt x="83" y="30"/>
                    <a:pt x="83" y="30"/>
                  </a:cubicBezTo>
                  <a:cubicBezTo>
                    <a:pt x="86" y="32"/>
                    <a:pt x="82" y="33"/>
                    <a:pt x="83" y="35"/>
                  </a:cubicBezTo>
                  <a:cubicBezTo>
                    <a:pt x="85" y="36"/>
                    <a:pt x="85" y="33"/>
                    <a:pt x="87" y="33"/>
                  </a:cubicBezTo>
                  <a:cubicBezTo>
                    <a:pt x="87" y="34"/>
                    <a:pt x="88" y="36"/>
                    <a:pt x="88" y="36"/>
                  </a:cubicBezTo>
                  <a:cubicBezTo>
                    <a:pt x="89" y="37"/>
                    <a:pt x="91" y="37"/>
                    <a:pt x="92" y="38"/>
                  </a:cubicBezTo>
                  <a:cubicBezTo>
                    <a:pt x="93" y="39"/>
                    <a:pt x="94" y="41"/>
                    <a:pt x="92" y="41"/>
                  </a:cubicBezTo>
                  <a:cubicBezTo>
                    <a:pt x="91" y="41"/>
                    <a:pt x="90" y="39"/>
                    <a:pt x="89" y="39"/>
                  </a:cubicBezTo>
                  <a:cubicBezTo>
                    <a:pt x="88" y="38"/>
                    <a:pt x="87" y="37"/>
                    <a:pt x="86" y="37"/>
                  </a:cubicBezTo>
                  <a:cubicBezTo>
                    <a:pt x="85" y="36"/>
                    <a:pt x="81" y="35"/>
                    <a:pt x="81" y="38"/>
                  </a:cubicBezTo>
                  <a:cubicBezTo>
                    <a:pt x="81" y="40"/>
                    <a:pt x="84" y="41"/>
                    <a:pt x="85" y="42"/>
                  </a:cubicBezTo>
                  <a:cubicBezTo>
                    <a:pt x="86" y="43"/>
                    <a:pt x="86" y="47"/>
                    <a:pt x="84" y="45"/>
                  </a:cubicBezTo>
                  <a:cubicBezTo>
                    <a:pt x="81" y="43"/>
                    <a:pt x="81" y="40"/>
                    <a:pt x="78" y="39"/>
                  </a:cubicBezTo>
                  <a:cubicBezTo>
                    <a:pt x="76" y="39"/>
                    <a:pt x="72" y="38"/>
                    <a:pt x="74" y="41"/>
                  </a:cubicBezTo>
                  <a:cubicBezTo>
                    <a:pt x="75" y="44"/>
                    <a:pt x="79" y="44"/>
                    <a:pt x="80" y="48"/>
                  </a:cubicBezTo>
                  <a:cubicBezTo>
                    <a:pt x="79" y="48"/>
                    <a:pt x="75" y="46"/>
                    <a:pt x="74" y="46"/>
                  </a:cubicBezTo>
                  <a:cubicBezTo>
                    <a:pt x="72" y="44"/>
                    <a:pt x="72" y="42"/>
                    <a:pt x="72" y="40"/>
                  </a:cubicBezTo>
                  <a:cubicBezTo>
                    <a:pt x="71" y="36"/>
                    <a:pt x="68" y="38"/>
                    <a:pt x="65" y="35"/>
                  </a:cubicBezTo>
                  <a:cubicBezTo>
                    <a:pt x="63" y="34"/>
                    <a:pt x="64" y="33"/>
                    <a:pt x="65" y="32"/>
                  </a:cubicBezTo>
                  <a:cubicBezTo>
                    <a:pt x="65" y="31"/>
                    <a:pt x="66" y="29"/>
                    <a:pt x="64" y="29"/>
                  </a:cubicBezTo>
                  <a:cubicBezTo>
                    <a:pt x="62" y="29"/>
                    <a:pt x="62" y="31"/>
                    <a:pt x="61" y="32"/>
                  </a:cubicBezTo>
                  <a:cubicBezTo>
                    <a:pt x="60" y="33"/>
                    <a:pt x="59" y="32"/>
                    <a:pt x="59" y="34"/>
                  </a:cubicBezTo>
                  <a:cubicBezTo>
                    <a:pt x="59" y="35"/>
                    <a:pt x="59" y="35"/>
                    <a:pt x="60" y="36"/>
                  </a:cubicBezTo>
                  <a:cubicBezTo>
                    <a:pt x="60" y="37"/>
                    <a:pt x="59" y="38"/>
                    <a:pt x="59" y="39"/>
                  </a:cubicBezTo>
                  <a:cubicBezTo>
                    <a:pt x="58" y="41"/>
                    <a:pt x="58" y="43"/>
                    <a:pt x="59" y="45"/>
                  </a:cubicBezTo>
                  <a:cubicBezTo>
                    <a:pt x="60" y="46"/>
                    <a:pt x="61" y="48"/>
                    <a:pt x="62" y="49"/>
                  </a:cubicBezTo>
                  <a:cubicBezTo>
                    <a:pt x="63" y="51"/>
                    <a:pt x="64" y="51"/>
                    <a:pt x="64" y="53"/>
                  </a:cubicBezTo>
                  <a:cubicBezTo>
                    <a:pt x="65" y="57"/>
                    <a:pt x="69" y="58"/>
                    <a:pt x="71" y="61"/>
                  </a:cubicBezTo>
                  <a:cubicBezTo>
                    <a:pt x="72" y="62"/>
                    <a:pt x="73" y="64"/>
                    <a:pt x="73" y="66"/>
                  </a:cubicBezTo>
                  <a:cubicBezTo>
                    <a:pt x="72" y="67"/>
                    <a:pt x="70" y="68"/>
                    <a:pt x="69" y="67"/>
                  </a:cubicBezTo>
                  <a:cubicBezTo>
                    <a:pt x="69" y="67"/>
                    <a:pt x="70" y="66"/>
                    <a:pt x="70" y="66"/>
                  </a:cubicBezTo>
                  <a:cubicBezTo>
                    <a:pt x="70" y="65"/>
                    <a:pt x="68" y="61"/>
                    <a:pt x="66" y="62"/>
                  </a:cubicBezTo>
                  <a:cubicBezTo>
                    <a:pt x="65" y="62"/>
                    <a:pt x="65" y="63"/>
                    <a:pt x="65" y="63"/>
                  </a:cubicBezTo>
                  <a:cubicBezTo>
                    <a:pt x="64" y="64"/>
                    <a:pt x="63" y="63"/>
                    <a:pt x="64" y="65"/>
                  </a:cubicBezTo>
                  <a:cubicBezTo>
                    <a:pt x="64" y="67"/>
                    <a:pt x="67" y="69"/>
                    <a:pt x="65" y="71"/>
                  </a:cubicBezTo>
                  <a:cubicBezTo>
                    <a:pt x="64" y="74"/>
                    <a:pt x="60" y="73"/>
                    <a:pt x="57" y="73"/>
                  </a:cubicBezTo>
                  <a:cubicBezTo>
                    <a:pt x="58" y="74"/>
                    <a:pt x="58" y="74"/>
                    <a:pt x="59" y="75"/>
                  </a:cubicBezTo>
                  <a:cubicBezTo>
                    <a:pt x="60" y="75"/>
                    <a:pt x="61" y="75"/>
                    <a:pt x="62" y="75"/>
                  </a:cubicBezTo>
                  <a:cubicBezTo>
                    <a:pt x="62" y="77"/>
                    <a:pt x="65" y="76"/>
                    <a:pt x="66" y="77"/>
                  </a:cubicBezTo>
                  <a:cubicBezTo>
                    <a:pt x="67" y="77"/>
                    <a:pt x="67" y="78"/>
                    <a:pt x="68" y="79"/>
                  </a:cubicBezTo>
                  <a:cubicBezTo>
                    <a:pt x="69" y="80"/>
                    <a:pt x="69" y="79"/>
                    <a:pt x="71" y="79"/>
                  </a:cubicBezTo>
                  <a:cubicBezTo>
                    <a:pt x="73" y="80"/>
                    <a:pt x="72" y="81"/>
                    <a:pt x="74" y="82"/>
                  </a:cubicBezTo>
                  <a:cubicBezTo>
                    <a:pt x="75" y="83"/>
                    <a:pt x="76" y="83"/>
                    <a:pt x="77" y="83"/>
                  </a:cubicBezTo>
                  <a:cubicBezTo>
                    <a:pt x="78" y="84"/>
                    <a:pt x="78" y="85"/>
                    <a:pt x="79" y="86"/>
                  </a:cubicBezTo>
                  <a:cubicBezTo>
                    <a:pt x="81" y="89"/>
                    <a:pt x="87" y="87"/>
                    <a:pt x="87" y="93"/>
                  </a:cubicBezTo>
                  <a:cubicBezTo>
                    <a:pt x="87" y="95"/>
                    <a:pt x="86" y="96"/>
                    <a:pt x="87" y="98"/>
                  </a:cubicBezTo>
                  <a:cubicBezTo>
                    <a:pt x="87" y="99"/>
                    <a:pt x="88" y="102"/>
                    <a:pt x="88" y="103"/>
                  </a:cubicBezTo>
                  <a:cubicBezTo>
                    <a:pt x="87" y="104"/>
                    <a:pt x="84" y="102"/>
                    <a:pt x="84" y="101"/>
                  </a:cubicBezTo>
                  <a:cubicBezTo>
                    <a:pt x="83" y="99"/>
                    <a:pt x="81" y="99"/>
                    <a:pt x="79" y="97"/>
                  </a:cubicBezTo>
                  <a:cubicBezTo>
                    <a:pt x="78" y="95"/>
                    <a:pt x="79" y="95"/>
                    <a:pt x="77" y="95"/>
                  </a:cubicBezTo>
                  <a:cubicBezTo>
                    <a:pt x="74" y="95"/>
                    <a:pt x="72" y="95"/>
                    <a:pt x="70" y="96"/>
                  </a:cubicBezTo>
                  <a:cubicBezTo>
                    <a:pt x="64" y="98"/>
                    <a:pt x="69" y="98"/>
                    <a:pt x="70" y="102"/>
                  </a:cubicBezTo>
                  <a:cubicBezTo>
                    <a:pt x="70" y="104"/>
                    <a:pt x="69" y="105"/>
                    <a:pt x="72" y="107"/>
                  </a:cubicBezTo>
                  <a:cubicBezTo>
                    <a:pt x="73" y="107"/>
                    <a:pt x="76" y="108"/>
                    <a:pt x="76" y="109"/>
                  </a:cubicBezTo>
                  <a:cubicBezTo>
                    <a:pt x="76" y="110"/>
                    <a:pt x="73" y="109"/>
                    <a:pt x="72" y="110"/>
                  </a:cubicBezTo>
                  <a:cubicBezTo>
                    <a:pt x="71" y="111"/>
                    <a:pt x="70" y="115"/>
                    <a:pt x="68" y="113"/>
                  </a:cubicBezTo>
                  <a:cubicBezTo>
                    <a:pt x="67" y="112"/>
                    <a:pt x="69" y="110"/>
                    <a:pt x="68" y="109"/>
                  </a:cubicBezTo>
                  <a:cubicBezTo>
                    <a:pt x="67" y="108"/>
                    <a:pt x="66" y="108"/>
                    <a:pt x="65" y="107"/>
                  </a:cubicBezTo>
                  <a:cubicBezTo>
                    <a:pt x="64" y="107"/>
                    <a:pt x="63" y="106"/>
                    <a:pt x="62" y="106"/>
                  </a:cubicBezTo>
                  <a:cubicBezTo>
                    <a:pt x="61" y="109"/>
                    <a:pt x="62" y="111"/>
                    <a:pt x="63" y="113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7" y="119"/>
                    <a:pt x="68" y="125"/>
                    <a:pt x="68" y="126"/>
                  </a:cubicBezTo>
                  <a:cubicBezTo>
                    <a:pt x="68" y="127"/>
                    <a:pt x="68" y="128"/>
                    <a:pt x="68" y="130"/>
                  </a:cubicBezTo>
                  <a:cubicBezTo>
                    <a:pt x="69" y="131"/>
                    <a:pt x="70" y="133"/>
                    <a:pt x="70" y="134"/>
                  </a:cubicBezTo>
                  <a:cubicBezTo>
                    <a:pt x="68" y="135"/>
                    <a:pt x="67" y="132"/>
                    <a:pt x="66" y="131"/>
                  </a:cubicBezTo>
                  <a:cubicBezTo>
                    <a:pt x="65" y="131"/>
                    <a:pt x="64" y="130"/>
                    <a:pt x="64" y="129"/>
                  </a:cubicBezTo>
                  <a:cubicBezTo>
                    <a:pt x="63" y="128"/>
                    <a:pt x="63" y="127"/>
                    <a:pt x="63" y="126"/>
                  </a:cubicBezTo>
                  <a:cubicBezTo>
                    <a:pt x="62" y="125"/>
                    <a:pt x="62" y="125"/>
                    <a:pt x="61" y="125"/>
                  </a:cubicBezTo>
                  <a:cubicBezTo>
                    <a:pt x="59" y="125"/>
                    <a:pt x="60" y="125"/>
                    <a:pt x="59" y="126"/>
                  </a:cubicBezTo>
                  <a:cubicBezTo>
                    <a:pt x="58" y="127"/>
                    <a:pt x="58" y="128"/>
                    <a:pt x="57" y="129"/>
                  </a:cubicBezTo>
                  <a:cubicBezTo>
                    <a:pt x="56" y="130"/>
                    <a:pt x="57" y="132"/>
                    <a:pt x="56" y="134"/>
                  </a:cubicBezTo>
                  <a:cubicBezTo>
                    <a:pt x="53" y="134"/>
                    <a:pt x="54" y="130"/>
                    <a:pt x="54" y="128"/>
                  </a:cubicBezTo>
                  <a:cubicBezTo>
                    <a:pt x="54" y="125"/>
                    <a:pt x="51" y="124"/>
                    <a:pt x="50" y="122"/>
                  </a:cubicBezTo>
                  <a:cubicBezTo>
                    <a:pt x="50" y="121"/>
                    <a:pt x="49" y="118"/>
                    <a:pt x="46" y="119"/>
                  </a:cubicBezTo>
                  <a:cubicBezTo>
                    <a:pt x="45" y="121"/>
                    <a:pt x="47" y="125"/>
                    <a:pt x="46" y="126"/>
                  </a:cubicBezTo>
                  <a:cubicBezTo>
                    <a:pt x="45" y="128"/>
                    <a:pt x="44" y="127"/>
                    <a:pt x="44" y="126"/>
                  </a:cubicBezTo>
                  <a:cubicBezTo>
                    <a:pt x="43" y="126"/>
                    <a:pt x="43" y="125"/>
                    <a:pt x="43" y="125"/>
                  </a:cubicBezTo>
                  <a:cubicBezTo>
                    <a:pt x="43" y="125"/>
                    <a:pt x="42" y="125"/>
                    <a:pt x="42" y="124"/>
                  </a:cubicBezTo>
                  <a:cubicBezTo>
                    <a:pt x="41" y="123"/>
                    <a:pt x="42" y="122"/>
                    <a:pt x="41" y="121"/>
                  </a:cubicBezTo>
                  <a:cubicBezTo>
                    <a:pt x="41" y="120"/>
                    <a:pt x="40" y="120"/>
                    <a:pt x="39" y="119"/>
                  </a:cubicBezTo>
                  <a:cubicBezTo>
                    <a:pt x="38" y="117"/>
                    <a:pt x="38" y="116"/>
                    <a:pt x="40" y="113"/>
                  </a:cubicBezTo>
                  <a:cubicBezTo>
                    <a:pt x="42" y="111"/>
                    <a:pt x="40" y="108"/>
                    <a:pt x="38" y="106"/>
                  </a:cubicBezTo>
                  <a:cubicBezTo>
                    <a:pt x="36" y="105"/>
                    <a:pt x="34" y="104"/>
                    <a:pt x="33" y="103"/>
                  </a:cubicBezTo>
                  <a:cubicBezTo>
                    <a:pt x="33" y="101"/>
                    <a:pt x="33" y="101"/>
                    <a:pt x="32" y="100"/>
                  </a:cubicBezTo>
                  <a:cubicBezTo>
                    <a:pt x="31" y="100"/>
                    <a:pt x="30" y="100"/>
                    <a:pt x="30" y="99"/>
                  </a:cubicBezTo>
                  <a:cubicBezTo>
                    <a:pt x="29" y="97"/>
                    <a:pt x="32" y="96"/>
                    <a:pt x="33" y="95"/>
                  </a:cubicBezTo>
                  <a:cubicBezTo>
                    <a:pt x="34" y="93"/>
                    <a:pt x="34" y="90"/>
                    <a:pt x="36" y="90"/>
                  </a:cubicBezTo>
                  <a:cubicBezTo>
                    <a:pt x="39" y="90"/>
                    <a:pt x="39" y="92"/>
                    <a:pt x="42" y="90"/>
                  </a:cubicBezTo>
                  <a:cubicBezTo>
                    <a:pt x="44" y="88"/>
                    <a:pt x="45" y="87"/>
                    <a:pt x="48" y="88"/>
                  </a:cubicBezTo>
                  <a:cubicBezTo>
                    <a:pt x="49" y="89"/>
                    <a:pt x="51" y="90"/>
                    <a:pt x="52" y="90"/>
                  </a:cubicBezTo>
                  <a:cubicBezTo>
                    <a:pt x="53" y="91"/>
                    <a:pt x="55" y="91"/>
                    <a:pt x="56" y="92"/>
                  </a:cubicBezTo>
                  <a:cubicBezTo>
                    <a:pt x="57" y="92"/>
                    <a:pt x="59" y="93"/>
                    <a:pt x="60" y="94"/>
                  </a:cubicBezTo>
                  <a:cubicBezTo>
                    <a:pt x="61" y="95"/>
                    <a:pt x="62" y="96"/>
                    <a:pt x="64" y="97"/>
                  </a:cubicBezTo>
                  <a:cubicBezTo>
                    <a:pt x="67" y="97"/>
                    <a:pt x="63" y="93"/>
                    <a:pt x="66" y="93"/>
                  </a:cubicBezTo>
                  <a:cubicBezTo>
                    <a:pt x="67" y="93"/>
                    <a:pt x="71" y="95"/>
                    <a:pt x="70" y="92"/>
                  </a:cubicBezTo>
                  <a:cubicBezTo>
                    <a:pt x="69" y="90"/>
                    <a:pt x="64" y="90"/>
                    <a:pt x="62" y="89"/>
                  </a:cubicBezTo>
                  <a:cubicBezTo>
                    <a:pt x="62" y="88"/>
                    <a:pt x="60" y="86"/>
                    <a:pt x="60" y="86"/>
                  </a:cubicBezTo>
                  <a:cubicBezTo>
                    <a:pt x="59" y="86"/>
                    <a:pt x="59" y="87"/>
                    <a:pt x="58" y="88"/>
                  </a:cubicBezTo>
                  <a:cubicBezTo>
                    <a:pt x="57" y="87"/>
                    <a:pt x="57" y="85"/>
                    <a:pt x="56" y="85"/>
                  </a:cubicBezTo>
                  <a:cubicBezTo>
                    <a:pt x="55" y="85"/>
                    <a:pt x="54" y="86"/>
                    <a:pt x="53" y="87"/>
                  </a:cubicBezTo>
                  <a:cubicBezTo>
                    <a:pt x="52" y="87"/>
                    <a:pt x="51" y="87"/>
                    <a:pt x="50" y="86"/>
                  </a:cubicBezTo>
                  <a:cubicBezTo>
                    <a:pt x="48" y="86"/>
                    <a:pt x="47" y="85"/>
                    <a:pt x="45" y="85"/>
                  </a:cubicBezTo>
                  <a:cubicBezTo>
                    <a:pt x="44" y="85"/>
                    <a:pt x="44" y="85"/>
                    <a:pt x="43" y="86"/>
                  </a:cubicBezTo>
                  <a:cubicBezTo>
                    <a:pt x="43" y="86"/>
                    <a:pt x="43" y="87"/>
                    <a:pt x="42" y="87"/>
                  </a:cubicBezTo>
                  <a:cubicBezTo>
                    <a:pt x="41" y="87"/>
                    <a:pt x="39" y="87"/>
                    <a:pt x="39" y="87"/>
                  </a:cubicBezTo>
                  <a:cubicBezTo>
                    <a:pt x="35" y="87"/>
                    <a:pt x="36" y="84"/>
                    <a:pt x="34" y="83"/>
                  </a:cubicBezTo>
                  <a:cubicBezTo>
                    <a:pt x="33" y="85"/>
                    <a:pt x="35" y="86"/>
                    <a:pt x="32" y="87"/>
                  </a:cubicBezTo>
                  <a:cubicBezTo>
                    <a:pt x="28" y="88"/>
                    <a:pt x="30" y="85"/>
                    <a:pt x="29" y="83"/>
                  </a:cubicBezTo>
                  <a:cubicBezTo>
                    <a:pt x="29" y="82"/>
                    <a:pt x="28" y="82"/>
                    <a:pt x="28" y="81"/>
                  </a:cubicBezTo>
                  <a:cubicBezTo>
                    <a:pt x="27" y="81"/>
                    <a:pt x="27" y="80"/>
                    <a:pt x="27" y="79"/>
                  </a:cubicBezTo>
                  <a:cubicBezTo>
                    <a:pt x="27" y="79"/>
                    <a:pt x="26" y="79"/>
                    <a:pt x="26" y="78"/>
                  </a:cubicBezTo>
                  <a:cubicBezTo>
                    <a:pt x="26" y="78"/>
                    <a:pt x="26" y="77"/>
                    <a:pt x="26" y="77"/>
                  </a:cubicBezTo>
                  <a:cubicBezTo>
                    <a:pt x="25" y="76"/>
                    <a:pt x="25" y="76"/>
                    <a:pt x="24" y="75"/>
                  </a:cubicBezTo>
                  <a:cubicBezTo>
                    <a:pt x="23" y="74"/>
                    <a:pt x="22" y="74"/>
                    <a:pt x="24" y="73"/>
                  </a:cubicBezTo>
                  <a:cubicBezTo>
                    <a:pt x="25" y="73"/>
                    <a:pt x="26" y="72"/>
                    <a:pt x="26" y="72"/>
                  </a:cubicBezTo>
                  <a:cubicBezTo>
                    <a:pt x="27" y="72"/>
                    <a:pt x="27" y="72"/>
                    <a:pt x="28" y="73"/>
                  </a:cubicBezTo>
                  <a:cubicBezTo>
                    <a:pt x="29" y="74"/>
                    <a:pt x="31" y="74"/>
                    <a:pt x="31" y="72"/>
                  </a:cubicBezTo>
                  <a:cubicBezTo>
                    <a:pt x="31" y="70"/>
                    <a:pt x="30" y="70"/>
                    <a:pt x="29" y="70"/>
                  </a:cubicBezTo>
                  <a:cubicBezTo>
                    <a:pt x="28" y="69"/>
                    <a:pt x="27" y="69"/>
                    <a:pt x="26" y="68"/>
                  </a:cubicBezTo>
                  <a:cubicBezTo>
                    <a:pt x="24" y="68"/>
                    <a:pt x="24" y="69"/>
                    <a:pt x="23" y="69"/>
                  </a:cubicBezTo>
                  <a:cubicBezTo>
                    <a:pt x="22" y="69"/>
                    <a:pt x="22" y="69"/>
                    <a:pt x="21" y="68"/>
                  </a:cubicBezTo>
                  <a:cubicBezTo>
                    <a:pt x="20" y="67"/>
                    <a:pt x="19" y="66"/>
                    <a:pt x="18" y="66"/>
                  </a:cubicBezTo>
                  <a:cubicBezTo>
                    <a:pt x="17" y="65"/>
                    <a:pt x="17" y="64"/>
                    <a:pt x="17" y="63"/>
                  </a:cubicBezTo>
                  <a:cubicBezTo>
                    <a:pt x="16" y="63"/>
                    <a:pt x="15" y="63"/>
                    <a:pt x="14" y="62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8"/>
                    <a:pt x="13" y="58"/>
                    <a:pt x="12" y="57"/>
                  </a:cubicBezTo>
                  <a:cubicBezTo>
                    <a:pt x="11" y="55"/>
                    <a:pt x="11" y="56"/>
                    <a:pt x="12" y="54"/>
                  </a:cubicBezTo>
                  <a:cubicBezTo>
                    <a:pt x="13" y="53"/>
                    <a:pt x="13" y="53"/>
                    <a:pt x="13" y="52"/>
                  </a:cubicBezTo>
                  <a:cubicBezTo>
                    <a:pt x="14" y="51"/>
                    <a:pt x="13" y="51"/>
                    <a:pt x="14" y="50"/>
                  </a:cubicBezTo>
                  <a:cubicBezTo>
                    <a:pt x="15" y="50"/>
                    <a:pt x="15" y="51"/>
                    <a:pt x="16" y="50"/>
                  </a:cubicBezTo>
                  <a:cubicBezTo>
                    <a:pt x="16" y="49"/>
                    <a:pt x="16" y="48"/>
                    <a:pt x="15" y="48"/>
                  </a:cubicBezTo>
                  <a:cubicBezTo>
                    <a:pt x="14" y="47"/>
                    <a:pt x="13" y="47"/>
                    <a:pt x="13" y="46"/>
                  </a:cubicBezTo>
                  <a:cubicBezTo>
                    <a:pt x="14" y="44"/>
                    <a:pt x="18" y="44"/>
                    <a:pt x="19" y="44"/>
                  </a:cubicBezTo>
                  <a:cubicBezTo>
                    <a:pt x="21" y="43"/>
                    <a:pt x="22" y="40"/>
                    <a:pt x="22" y="38"/>
                  </a:cubicBezTo>
                  <a:cubicBezTo>
                    <a:pt x="23" y="37"/>
                    <a:pt x="23" y="36"/>
                    <a:pt x="23" y="35"/>
                  </a:cubicBezTo>
                  <a:cubicBezTo>
                    <a:pt x="24" y="33"/>
                    <a:pt x="24" y="34"/>
                    <a:pt x="26" y="33"/>
                  </a:cubicBezTo>
                  <a:cubicBezTo>
                    <a:pt x="28" y="32"/>
                    <a:pt x="28" y="30"/>
                    <a:pt x="28" y="28"/>
                  </a:cubicBezTo>
                  <a:cubicBezTo>
                    <a:pt x="28" y="27"/>
                    <a:pt x="27" y="26"/>
                    <a:pt x="27" y="26"/>
                  </a:cubicBezTo>
                  <a:cubicBezTo>
                    <a:pt x="26" y="25"/>
                    <a:pt x="27" y="24"/>
                    <a:pt x="27" y="23"/>
                  </a:cubicBezTo>
                  <a:cubicBezTo>
                    <a:pt x="29" y="23"/>
                    <a:pt x="31" y="23"/>
                    <a:pt x="32" y="23"/>
                  </a:cubicBezTo>
                  <a:cubicBezTo>
                    <a:pt x="34" y="22"/>
                    <a:pt x="35" y="21"/>
                    <a:pt x="36" y="22"/>
                  </a:cubicBezTo>
                  <a:cubicBezTo>
                    <a:pt x="37" y="22"/>
                    <a:pt x="38" y="23"/>
                    <a:pt x="39" y="22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41" y="21"/>
                    <a:pt x="42" y="21"/>
                    <a:pt x="43" y="21"/>
                  </a:cubicBezTo>
                  <a:cubicBezTo>
                    <a:pt x="43" y="19"/>
                    <a:pt x="43" y="19"/>
                    <a:pt x="45" y="17"/>
                  </a:cubicBezTo>
                  <a:cubicBezTo>
                    <a:pt x="46" y="16"/>
                    <a:pt x="47" y="16"/>
                    <a:pt x="49" y="15"/>
                  </a:cubicBezTo>
                  <a:cubicBezTo>
                    <a:pt x="51" y="15"/>
                    <a:pt x="53" y="16"/>
                    <a:pt x="55" y="16"/>
                  </a:cubicBezTo>
                  <a:cubicBezTo>
                    <a:pt x="57" y="16"/>
                    <a:pt x="58" y="15"/>
                    <a:pt x="60" y="15"/>
                  </a:cubicBezTo>
                  <a:cubicBezTo>
                    <a:pt x="60" y="10"/>
                    <a:pt x="65" y="11"/>
                    <a:pt x="68" y="11"/>
                  </a:cubicBezTo>
                  <a:cubicBezTo>
                    <a:pt x="70" y="11"/>
                    <a:pt x="71" y="10"/>
                    <a:pt x="73" y="9"/>
                  </a:cubicBezTo>
                  <a:cubicBezTo>
                    <a:pt x="75" y="8"/>
                    <a:pt x="78" y="10"/>
                    <a:pt x="80" y="9"/>
                  </a:cubicBezTo>
                  <a:cubicBezTo>
                    <a:pt x="82" y="9"/>
                    <a:pt x="83" y="8"/>
                    <a:pt x="84" y="7"/>
                  </a:cubicBezTo>
                  <a:cubicBezTo>
                    <a:pt x="85" y="6"/>
                    <a:pt x="86" y="6"/>
                    <a:pt x="88" y="6"/>
                  </a:cubicBezTo>
                  <a:cubicBezTo>
                    <a:pt x="89" y="6"/>
                    <a:pt x="89" y="6"/>
                    <a:pt x="90" y="5"/>
                  </a:cubicBezTo>
                  <a:cubicBezTo>
                    <a:pt x="90" y="5"/>
                    <a:pt x="91" y="5"/>
                    <a:pt x="91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5" y="6"/>
                    <a:pt x="95" y="4"/>
                    <a:pt x="97" y="6"/>
                  </a:cubicBezTo>
                  <a:cubicBezTo>
                    <a:pt x="97" y="7"/>
                    <a:pt x="97" y="8"/>
                    <a:pt x="98" y="9"/>
                  </a:cubicBezTo>
                  <a:cubicBezTo>
                    <a:pt x="99" y="9"/>
                    <a:pt x="101" y="9"/>
                    <a:pt x="102" y="10"/>
                  </a:cubicBezTo>
                  <a:cubicBezTo>
                    <a:pt x="104" y="7"/>
                    <a:pt x="108" y="12"/>
                    <a:pt x="110" y="13"/>
                  </a:cubicBezTo>
                  <a:cubicBezTo>
                    <a:pt x="114" y="14"/>
                    <a:pt x="118" y="10"/>
                    <a:pt x="122" y="10"/>
                  </a:cubicBezTo>
                  <a:cubicBezTo>
                    <a:pt x="125" y="11"/>
                    <a:pt x="129" y="11"/>
                    <a:pt x="129" y="6"/>
                  </a:cubicBezTo>
                  <a:cubicBezTo>
                    <a:pt x="129" y="4"/>
                    <a:pt x="127" y="4"/>
                    <a:pt x="126" y="2"/>
                  </a:cubicBezTo>
                  <a:cubicBezTo>
                    <a:pt x="126" y="1"/>
                    <a:pt x="128" y="0"/>
                    <a:pt x="129" y="0"/>
                  </a:cubicBezTo>
                  <a:cubicBezTo>
                    <a:pt x="132" y="0"/>
                    <a:pt x="135" y="2"/>
                    <a:pt x="137" y="4"/>
                  </a:cubicBezTo>
                  <a:cubicBezTo>
                    <a:pt x="137" y="5"/>
                    <a:pt x="137" y="8"/>
                    <a:pt x="138" y="9"/>
                  </a:cubicBezTo>
                  <a:cubicBezTo>
                    <a:pt x="138" y="11"/>
                    <a:pt x="137" y="11"/>
                    <a:pt x="135" y="11"/>
                  </a:cubicBezTo>
                  <a:cubicBezTo>
                    <a:pt x="135" y="11"/>
                    <a:pt x="132" y="13"/>
                    <a:pt x="132" y="13"/>
                  </a:cubicBezTo>
                  <a:cubicBezTo>
                    <a:pt x="131" y="14"/>
                    <a:pt x="131" y="16"/>
                    <a:pt x="131" y="17"/>
                  </a:cubicBezTo>
                  <a:cubicBezTo>
                    <a:pt x="132" y="19"/>
                    <a:pt x="132" y="20"/>
                    <a:pt x="131" y="21"/>
                  </a:cubicBezTo>
                  <a:cubicBezTo>
                    <a:pt x="130" y="22"/>
                    <a:pt x="129" y="22"/>
                    <a:pt x="128" y="23"/>
                  </a:cubicBezTo>
                  <a:cubicBezTo>
                    <a:pt x="128" y="24"/>
                    <a:pt x="128" y="25"/>
                    <a:pt x="127" y="26"/>
                  </a:cubicBezTo>
                  <a:close/>
                  <a:moveTo>
                    <a:pt x="146" y="158"/>
                  </a:moveTo>
                  <a:cubicBezTo>
                    <a:pt x="144" y="159"/>
                    <a:pt x="144" y="159"/>
                    <a:pt x="144" y="159"/>
                  </a:cubicBezTo>
                  <a:cubicBezTo>
                    <a:pt x="144" y="159"/>
                    <a:pt x="144" y="159"/>
                    <a:pt x="144" y="159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4" y="160"/>
                    <a:pt x="145" y="159"/>
                    <a:pt x="146" y="159"/>
                  </a:cubicBezTo>
                  <a:cubicBezTo>
                    <a:pt x="146" y="159"/>
                    <a:pt x="146" y="159"/>
                    <a:pt x="146" y="159"/>
                  </a:cubicBezTo>
                  <a:lnTo>
                    <a:pt x="146" y="158"/>
                  </a:lnTo>
                  <a:close/>
                  <a:moveTo>
                    <a:pt x="157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9"/>
                    <a:pt x="155" y="139"/>
                  </a:cubicBezTo>
                  <a:cubicBezTo>
                    <a:pt x="156" y="139"/>
                    <a:pt x="156" y="139"/>
                    <a:pt x="157" y="139"/>
                  </a:cubicBezTo>
                  <a:lnTo>
                    <a:pt x="157" y="138"/>
                  </a:lnTo>
                  <a:close/>
                  <a:moveTo>
                    <a:pt x="158" y="137"/>
                  </a:moveTo>
                  <a:cubicBezTo>
                    <a:pt x="158" y="137"/>
                    <a:pt x="158" y="138"/>
                    <a:pt x="159" y="138"/>
                  </a:cubicBezTo>
                  <a:cubicBezTo>
                    <a:pt x="159" y="137"/>
                    <a:pt x="159" y="137"/>
                    <a:pt x="159" y="137"/>
                  </a:cubicBezTo>
                  <a:lnTo>
                    <a:pt x="158" y="137"/>
                  </a:lnTo>
                  <a:close/>
                  <a:moveTo>
                    <a:pt x="122" y="135"/>
                  </a:moveTo>
                  <a:cubicBezTo>
                    <a:pt x="121" y="136"/>
                    <a:pt x="121" y="136"/>
                    <a:pt x="121" y="136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6"/>
                    <a:pt x="123" y="136"/>
                    <a:pt x="123" y="136"/>
                  </a:cubicBezTo>
                  <a:lnTo>
                    <a:pt x="122" y="135"/>
                  </a:lnTo>
                  <a:close/>
                  <a:moveTo>
                    <a:pt x="149" y="130"/>
                  </a:moveTo>
                  <a:cubicBezTo>
                    <a:pt x="148" y="129"/>
                    <a:pt x="148" y="129"/>
                    <a:pt x="148" y="129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lnTo>
                    <a:pt x="149" y="130"/>
                  </a:lnTo>
                  <a:close/>
                  <a:moveTo>
                    <a:pt x="106" y="130"/>
                  </a:move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5" y="130"/>
                    <a:pt x="105" y="131"/>
                  </a:cubicBezTo>
                  <a:cubicBezTo>
                    <a:pt x="106" y="131"/>
                    <a:pt x="106" y="131"/>
                    <a:pt x="106" y="131"/>
                  </a:cubicBezTo>
                  <a:lnTo>
                    <a:pt x="106" y="130"/>
                  </a:lnTo>
                  <a:close/>
                  <a:moveTo>
                    <a:pt x="110" y="128"/>
                  </a:moveTo>
                  <a:cubicBezTo>
                    <a:pt x="110" y="128"/>
                    <a:pt x="110" y="128"/>
                    <a:pt x="110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09" y="129"/>
                    <a:pt x="109" y="129"/>
                    <a:pt x="109" y="129"/>
                  </a:cubicBezTo>
                  <a:lnTo>
                    <a:pt x="110" y="128"/>
                  </a:lnTo>
                  <a:close/>
                  <a:moveTo>
                    <a:pt x="101" y="126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100" y="127"/>
                    <a:pt x="100" y="127"/>
                  </a:cubicBezTo>
                  <a:lnTo>
                    <a:pt x="101" y="126"/>
                  </a:lnTo>
                  <a:close/>
                  <a:moveTo>
                    <a:pt x="99" y="125"/>
                  </a:moveTo>
                  <a:cubicBezTo>
                    <a:pt x="98" y="125"/>
                    <a:pt x="98" y="125"/>
                    <a:pt x="98" y="125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5"/>
                    <a:pt x="99" y="125"/>
                    <a:pt x="99" y="125"/>
                  </a:cubicBezTo>
                  <a:close/>
                  <a:moveTo>
                    <a:pt x="116" y="125"/>
                  </a:moveTo>
                  <a:cubicBezTo>
                    <a:pt x="116" y="124"/>
                    <a:pt x="116" y="124"/>
                    <a:pt x="116" y="124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6" y="125"/>
                    <a:pt x="116" y="125"/>
                    <a:pt x="116" y="125"/>
                  </a:cubicBezTo>
                  <a:close/>
                  <a:moveTo>
                    <a:pt x="120" y="123"/>
                  </a:moveTo>
                  <a:cubicBezTo>
                    <a:pt x="119" y="123"/>
                    <a:pt x="119" y="123"/>
                    <a:pt x="119" y="123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0" y="124"/>
                    <a:pt x="120" y="124"/>
                    <a:pt x="120" y="124"/>
                  </a:cubicBezTo>
                  <a:lnTo>
                    <a:pt x="120" y="123"/>
                  </a:lnTo>
                  <a:close/>
                  <a:moveTo>
                    <a:pt x="147" y="121"/>
                  </a:moveTo>
                  <a:cubicBezTo>
                    <a:pt x="147" y="121"/>
                    <a:pt x="147" y="121"/>
                    <a:pt x="147" y="121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lnTo>
                    <a:pt x="147" y="121"/>
                  </a:lnTo>
                  <a:close/>
                  <a:moveTo>
                    <a:pt x="108" y="121"/>
                  </a:move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8" y="122"/>
                    <a:pt x="108" y="122"/>
                    <a:pt x="108" y="122"/>
                  </a:cubicBezTo>
                  <a:lnTo>
                    <a:pt x="108" y="121"/>
                  </a:lnTo>
                  <a:close/>
                  <a:moveTo>
                    <a:pt x="100" y="120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2"/>
                    <a:pt x="101" y="122"/>
                    <a:pt x="101" y="123"/>
                  </a:cubicBezTo>
                  <a:cubicBezTo>
                    <a:pt x="103" y="122"/>
                    <a:pt x="102" y="121"/>
                    <a:pt x="101" y="120"/>
                  </a:cubicBezTo>
                  <a:cubicBezTo>
                    <a:pt x="101" y="120"/>
                    <a:pt x="101" y="120"/>
                    <a:pt x="101" y="120"/>
                  </a:cubicBezTo>
                  <a:cubicBezTo>
                    <a:pt x="100" y="120"/>
                    <a:pt x="100" y="120"/>
                    <a:pt x="100" y="120"/>
                  </a:cubicBezTo>
                  <a:close/>
                  <a:moveTo>
                    <a:pt x="146" y="118"/>
                  </a:moveTo>
                  <a:cubicBezTo>
                    <a:pt x="146" y="119"/>
                    <a:pt x="146" y="119"/>
                    <a:pt x="146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6" y="118"/>
                    <a:pt x="146" y="118"/>
                    <a:pt x="146" y="118"/>
                  </a:cubicBezTo>
                  <a:close/>
                  <a:moveTo>
                    <a:pt x="123" y="117"/>
                  </a:moveTo>
                  <a:cubicBezTo>
                    <a:pt x="121" y="118"/>
                    <a:pt x="121" y="118"/>
                    <a:pt x="121" y="118"/>
                  </a:cubicBezTo>
                  <a:cubicBezTo>
                    <a:pt x="122" y="118"/>
                    <a:pt x="122" y="118"/>
                    <a:pt x="122" y="118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2" y="118"/>
                    <a:pt x="122" y="118"/>
                    <a:pt x="122" y="118"/>
                  </a:cubicBezTo>
                  <a:lnTo>
                    <a:pt x="123" y="117"/>
                  </a:lnTo>
                  <a:close/>
                  <a:moveTo>
                    <a:pt x="141" y="115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5"/>
                    <a:pt x="141" y="115"/>
                    <a:pt x="141" y="115"/>
                  </a:cubicBezTo>
                  <a:close/>
                  <a:moveTo>
                    <a:pt x="96" y="116"/>
                  </a:move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8"/>
                    <a:pt x="98" y="118"/>
                    <a:pt x="98" y="118"/>
                  </a:cubicBezTo>
                  <a:cubicBezTo>
                    <a:pt x="98" y="117"/>
                    <a:pt x="98" y="117"/>
                    <a:pt x="98" y="116"/>
                  </a:cubicBezTo>
                  <a:cubicBezTo>
                    <a:pt x="97" y="116"/>
                    <a:pt x="97" y="116"/>
                    <a:pt x="97" y="116"/>
                  </a:cubicBezTo>
                  <a:lnTo>
                    <a:pt x="96" y="116"/>
                  </a:lnTo>
                  <a:close/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3"/>
                    <a:pt x="146" y="113"/>
                    <a:pt x="146" y="113"/>
                  </a:cubicBezTo>
                  <a:close/>
                  <a:moveTo>
                    <a:pt x="139" y="113"/>
                  </a:moveTo>
                  <a:cubicBezTo>
                    <a:pt x="139" y="113"/>
                    <a:pt x="139" y="113"/>
                    <a:pt x="139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2"/>
                    <a:pt x="139" y="112"/>
                    <a:pt x="139" y="112"/>
                  </a:cubicBezTo>
                  <a:lnTo>
                    <a:pt x="139" y="113"/>
                  </a:lnTo>
                  <a:close/>
                  <a:moveTo>
                    <a:pt x="136" y="111"/>
                  </a:moveTo>
                  <a:cubicBezTo>
                    <a:pt x="136" y="112"/>
                    <a:pt x="136" y="112"/>
                    <a:pt x="135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1"/>
                    <a:pt x="136" y="111"/>
                    <a:pt x="136" y="111"/>
                  </a:cubicBezTo>
                  <a:close/>
                  <a:moveTo>
                    <a:pt x="139" y="110"/>
                  </a:move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0"/>
                    <a:pt x="139" y="110"/>
                    <a:pt x="139" y="110"/>
                  </a:cubicBezTo>
                  <a:close/>
                  <a:moveTo>
                    <a:pt x="143" y="109"/>
                  </a:moveTo>
                  <a:cubicBezTo>
                    <a:pt x="144" y="109"/>
                    <a:pt x="144" y="109"/>
                    <a:pt x="144" y="109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43" y="108"/>
                    <a:pt x="143" y="108"/>
                    <a:pt x="143" y="108"/>
                  </a:cubicBezTo>
                  <a:lnTo>
                    <a:pt x="143" y="109"/>
                  </a:lnTo>
                  <a:close/>
                  <a:moveTo>
                    <a:pt x="134" y="106"/>
                  </a:moveTo>
                  <a:cubicBezTo>
                    <a:pt x="133" y="106"/>
                    <a:pt x="133" y="106"/>
                    <a:pt x="133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lose/>
                  <a:moveTo>
                    <a:pt x="102" y="106"/>
                  </a:moveTo>
                  <a:cubicBezTo>
                    <a:pt x="101" y="105"/>
                    <a:pt x="101" y="105"/>
                    <a:pt x="101" y="105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lose/>
                  <a:moveTo>
                    <a:pt x="135" y="105"/>
                  </a:moveTo>
                  <a:cubicBezTo>
                    <a:pt x="135" y="104"/>
                    <a:pt x="135" y="104"/>
                    <a:pt x="135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6"/>
                    <a:pt x="135" y="106"/>
                    <a:pt x="135" y="106"/>
                  </a:cubicBezTo>
                  <a:lnTo>
                    <a:pt x="135" y="105"/>
                  </a:lnTo>
                  <a:close/>
                  <a:moveTo>
                    <a:pt x="150" y="156"/>
                  </a:moveTo>
                  <a:cubicBezTo>
                    <a:pt x="150" y="156"/>
                    <a:pt x="150" y="156"/>
                    <a:pt x="150" y="156"/>
                  </a:cubicBezTo>
                  <a:cubicBezTo>
                    <a:pt x="150" y="155"/>
                    <a:pt x="149" y="154"/>
                    <a:pt x="149" y="154"/>
                  </a:cubicBezTo>
                  <a:cubicBezTo>
                    <a:pt x="148" y="153"/>
                    <a:pt x="149" y="152"/>
                    <a:pt x="150" y="151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9"/>
                    <a:pt x="149" y="149"/>
                    <a:pt x="148" y="149"/>
                  </a:cubicBezTo>
                  <a:cubicBezTo>
                    <a:pt x="149" y="150"/>
                    <a:pt x="149" y="151"/>
                    <a:pt x="148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8" y="155"/>
                    <a:pt x="148" y="156"/>
                    <a:pt x="148" y="157"/>
                  </a:cubicBezTo>
                  <a:cubicBezTo>
                    <a:pt x="147" y="158"/>
                    <a:pt x="147" y="158"/>
                    <a:pt x="147" y="158"/>
                  </a:cubicBezTo>
                  <a:cubicBezTo>
                    <a:pt x="148" y="158"/>
                    <a:pt x="148" y="158"/>
                    <a:pt x="148" y="158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lnTo>
                    <a:pt x="150" y="156"/>
                  </a:lnTo>
                  <a:close/>
                  <a:moveTo>
                    <a:pt x="166" y="139"/>
                  </a:move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6"/>
                    <a:pt x="168" y="136"/>
                    <a:pt x="168" y="136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6" y="133"/>
                    <a:pt x="164" y="135"/>
                    <a:pt x="162" y="136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0" y="137"/>
                    <a:pt x="160" y="138"/>
                    <a:pt x="160" y="139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60" y="142"/>
                    <a:pt x="160" y="144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61" y="148"/>
                    <a:pt x="163" y="143"/>
                    <a:pt x="164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lnTo>
                    <a:pt x="166" y="139"/>
                  </a:lnTo>
                  <a:close/>
                  <a:moveTo>
                    <a:pt x="114" y="133"/>
                  </a:moveTo>
                  <a:cubicBezTo>
                    <a:pt x="114" y="134"/>
                    <a:pt x="114" y="134"/>
                    <a:pt x="114" y="134"/>
                  </a:cubicBezTo>
                  <a:cubicBezTo>
                    <a:pt x="115" y="134"/>
                    <a:pt x="115" y="134"/>
                    <a:pt x="115" y="134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5"/>
                    <a:pt x="116" y="135"/>
                    <a:pt x="116" y="135"/>
                  </a:cubicBezTo>
                  <a:cubicBezTo>
                    <a:pt x="115" y="134"/>
                    <a:pt x="115" y="134"/>
                    <a:pt x="115" y="134"/>
                  </a:cubicBezTo>
                  <a:lnTo>
                    <a:pt x="114" y="133"/>
                  </a:lnTo>
                  <a:close/>
                  <a:moveTo>
                    <a:pt x="151" y="133"/>
                  </a:move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1" y="133"/>
                    <a:pt x="151" y="133"/>
                    <a:pt x="151" y="133"/>
                  </a:cubicBezTo>
                  <a:close/>
                  <a:moveTo>
                    <a:pt x="131" y="130"/>
                  </a:moveTo>
                  <a:cubicBezTo>
                    <a:pt x="131" y="130"/>
                    <a:pt x="131" y="130"/>
                    <a:pt x="131" y="130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4" y="131"/>
                    <a:pt x="134" y="131"/>
                    <a:pt x="134" y="131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30"/>
                    <a:pt x="133" y="130"/>
                    <a:pt x="134" y="130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32" y="131"/>
                    <a:pt x="132" y="131"/>
                    <a:pt x="132" y="131"/>
                  </a:cubicBezTo>
                  <a:lnTo>
                    <a:pt x="131" y="130"/>
                  </a:lnTo>
                  <a:close/>
                  <a:moveTo>
                    <a:pt x="160" y="130"/>
                  </a:moveTo>
                  <a:cubicBezTo>
                    <a:pt x="160" y="130"/>
                    <a:pt x="160" y="130"/>
                    <a:pt x="160" y="130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0" y="130"/>
                  </a:lnTo>
                  <a:close/>
                  <a:moveTo>
                    <a:pt x="97" y="129"/>
                  </a:moveTo>
                  <a:cubicBezTo>
                    <a:pt x="99" y="129"/>
                    <a:pt x="98" y="128"/>
                    <a:pt x="98" y="127"/>
                  </a:cubicBezTo>
                  <a:cubicBezTo>
                    <a:pt x="97" y="127"/>
                    <a:pt x="97" y="127"/>
                    <a:pt x="96" y="127"/>
                  </a:cubicBezTo>
                  <a:cubicBezTo>
                    <a:pt x="96" y="127"/>
                    <a:pt x="96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lose/>
                  <a:moveTo>
                    <a:pt x="113" y="126"/>
                  </a:moveTo>
                  <a:cubicBezTo>
                    <a:pt x="112" y="126"/>
                    <a:pt x="112" y="126"/>
                    <a:pt x="112" y="126"/>
                  </a:cubicBezTo>
                  <a:cubicBezTo>
                    <a:pt x="111" y="128"/>
                    <a:pt x="113" y="129"/>
                    <a:pt x="114" y="129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7"/>
                    <a:pt x="114" y="127"/>
                    <a:pt x="114" y="127"/>
                  </a:cubicBezTo>
                  <a:cubicBezTo>
                    <a:pt x="113" y="127"/>
                    <a:pt x="113" y="127"/>
                    <a:pt x="113" y="127"/>
                  </a:cubicBezTo>
                  <a:lnTo>
                    <a:pt x="113" y="126"/>
                  </a:lnTo>
                  <a:close/>
                  <a:moveTo>
                    <a:pt x="144" y="128"/>
                  </a:moveTo>
                  <a:cubicBezTo>
                    <a:pt x="144" y="128"/>
                    <a:pt x="144" y="128"/>
                    <a:pt x="144" y="128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8" y="125"/>
                    <a:pt x="149" y="124"/>
                    <a:pt x="151" y="123"/>
                  </a:cubicBezTo>
                  <a:cubicBezTo>
                    <a:pt x="151" y="123"/>
                    <a:pt x="151" y="123"/>
                    <a:pt x="151" y="123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1"/>
                    <a:pt x="145" y="124"/>
                    <a:pt x="144" y="126"/>
                  </a:cubicBezTo>
                  <a:cubicBezTo>
                    <a:pt x="144" y="125"/>
                    <a:pt x="144" y="125"/>
                    <a:pt x="144" y="125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lnTo>
                    <a:pt x="144" y="128"/>
                  </a:lnTo>
                  <a:close/>
                  <a:moveTo>
                    <a:pt x="121" y="126"/>
                  </a:moveTo>
                  <a:cubicBezTo>
                    <a:pt x="121" y="126"/>
                    <a:pt x="121" y="126"/>
                    <a:pt x="121" y="126"/>
                  </a:cubicBezTo>
                  <a:cubicBezTo>
                    <a:pt x="124" y="126"/>
                    <a:pt x="124" y="124"/>
                    <a:pt x="126" y="123"/>
                  </a:cubicBezTo>
                  <a:cubicBezTo>
                    <a:pt x="126" y="123"/>
                    <a:pt x="127" y="123"/>
                    <a:pt x="127" y="123"/>
                  </a:cubicBezTo>
                  <a:cubicBezTo>
                    <a:pt x="127" y="123"/>
                    <a:pt x="126" y="123"/>
                    <a:pt x="126" y="122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2" y="125"/>
                    <a:pt x="122" y="125"/>
                    <a:pt x="122" y="125"/>
                  </a:cubicBezTo>
                  <a:lnTo>
                    <a:pt x="121" y="126"/>
                  </a:lnTo>
                  <a:close/>
                  <a:moveTo>
                    <a:pt x="144" y="120"/>
                  </a:moveTo>
                  <a:cubicBezTo>
                    <a:pt x="143" y="121"/>
                    <a:pt x="143" y="121"/>
                    <a:pt x="143" y="121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lnTo>
                    <a:pt x="144" y="120"/>
                  </a:lnTo>
                  <a:close/>
                  <a:moveTo>
                    <a:pt x="110" y="119"/>
                  </a:moveTo>
                  <a:cubicBezTo>
                    <a:pt x="109" y="119"/>
                    <a:pt x="109" y="119"/>
                    <a:pt x="109" y="119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1" y="121"/>
                    <a:pt x="112" y="120"/>
                    <a:pt x="112" y="119"/>
                  </a:cubicBezTo>
                  <a:cubicBezTo>
                    <a:pt x="112" y="119"/>
                    <a:pt x="112" y="118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8"/>
                    <a:pt x="112" y="118"/>
                    <a:pt x="112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7"/>
                    <a:pt x="110" y="118"/>
                    <a:pt x="109" y="119"/>
                  </a:cubicBezTo>
                  <a:lnTo>
                    <a:pt x="110" y="119"/>
                  </a:lnTo>
                  <a:close/>
                  <a:moveTo>
                    <a:pt x="114" y="121"/>
                  </a:move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5" y="122"/>
                    <a:pt x="115" y="123"/>
                  </a:cubicBezTo>
                  <a:cubicBezTo>
                    <a:pt x="118" y="121"/>
                    <a:pt x="119" y="119"/>
                    <a:pt x="118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6"/>
                    <a:pt x="114" y="118"/>
                    <a:pt x="113" y="119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14" y="121"/>
                  </a:lnTo>
                  <a:close/>
                  <a:moveTo>
                    <a:pt x="95" y="111"/>
                  </a:moveTo>
                  <a:cubicBezTo>
                    <a:pt x="95" y="111"/>
                    <a:pt x="95" y="111"/>
                    <a:pt x="95" y="111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12"/>
                    <a:pt x="95" y="113"/>
                    <a:pt x="95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10"/>
                    <a:pt x="96" y="110"/>
                    <a:pt x="96" y="110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10"/>
                    <a:pt x="95" y="110"/>
                    <a:pt x="95" y="110"/>
                  </a:cubicBezTo>
                  <a:lnTo>
                    <a:pt x="95" y="111"/>
                  </a:lnTo>
                  <a:close/>
                  <a:moveTo>
                    <a:pt x="112" y="111"/>
                  </a:moveTo>
                  <a:cubicBezTo>
                    <a:pt x="114" y="111"/>
                    <a:pt x="114" y="111"/>
                    <a:pt x="114" y="111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13" y="109"/>
                    <a:pt x="113" y="109"/>
                    <a:pt x="113" y="109"/>
                  </a:cubicBezTo>
                  <a:lnTo>
                    <a:pt x="112" y="111"/>
                  </a:lnTo>
                  <a:close/>
                  <a:moveTo>
                    <a:pt x="106" y="110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0"/>
                    <a:pt x="106" y="110"/>
                    <a:pt x="106" y="110"/>
                  </a:cubicBezTo>
                  <a:close/>
                  <a:moveTo>
                    <a:pt x="111" y="108"/>
                  </a:moveTo>
                  <a:cubicBezTo>
                    <a:pt x="112" y="106"/>
                    <a:pt x="112" y="106"/>
                    <a:pt x="112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0" y="105"/>
                    <a:pt x="110" y="105"/>
                    <a:pt x="110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6"/>
                    <a:pt x="108" y="106"/>
                    <a:pt x="109" y="107"/>
                  </a:cubicBezTo>
                  <a:cubicBezTo>
                    <a:pt x="109" y="107"/>
                    <a:pt x="110" y="108"/>
                    <a:pt x="111" y="108"/>
                  </a:cubicBezTo>
                  <a:close/>
                  <a:moveTo>
                    <a:pt x="94" y="105"/>
                  </a:move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5"/>
                    <a:pt x="94" y="105"/>
                    <a:pt x="94" y="105"/>
                  </a:cubicBezTo>
                  <a:close/>
                  <a:moveTo>
                    <a:pt x="106" y="104"/>
                  </a:moveTo>
                  <a:cubicBezTo>
                    <a:pt x="107" y="102"/>
                    <a:pt x="107" y="102"/>
                    <a:pt x="107" y="102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9"/>
                    <a:pt x="102" y="99"/>
                    <a:pt x="103" y="100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6" y="104"/>
                    <a:pt x="106" y="104"/>
                    <a:pt x="106" y="104"/>
                  </a:cubicBezTo>
                  <a:close/>
                  <a:moveTo>
                    <a:pt x="130" y="82"/>
                  </a:move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lose/>
                  <a:moveTo>
                    <a:pt x="128" y="81"/>
                  </a:moveTo>
                  <a:cubicBezTo>
                    <a:pt x="129" y="82"/>
                    <a:pt x="129" y="82"/>
                    <a:pt x="129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29" y="81"/>
                    <a:pt x="129" y="81"/>
                    <a:pt x="129" y="81"/>
                  </a:cubicBezTo>
                  <a:lnTo>
                    <a:pt x="128" y="81"/>
                  </a:lnTo>
                  <a:close/>
                  <a:moveTo>
                    <a:pt x="116" y="81"/>
                  </a:moveTo>
                  <a:cubicBezTo>
                    <a:pt x="115" y="81"/>
                    <a:pt x="115" y="81"/>
                    <a:pt x="115" y="81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6" y="82"/>
                    <a:pt x="116" y="82"/>
                    <a:pt x="116" y="82"/>
                  </a:cubicBezTo>
                  <a:lnTo>
                    <a:pt x="116" y="81"/>
                  </a:lnTo>
                  <a:close/>
                  <a:moveTo>
                    <a:pt x="116" y="80"/>
                  </a:moveTo>
                  <a:cubicBezTo>
                    <a:pt x="116" y="81"/>
                    <a:pt x="116" y="81"/>
                    <a:pt x="116" y="81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7" y="80"/>
                    <a:pt x="117" y="80"/>
                    <a:pt x="117" y="80"/>
                  </a:cubicBezTo>
                  <a:lnTo>
                    <a:pt x="116" y="80"/>
                  </a:lnTo>
                  <a:close/>
                  <a:moveTo>
                    <a:pt x="106" y="57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5" y="57"/>
                    <a:pt x="105" y="58"/>
                    <a:pt x="105" y="58"/>
                  </a:cubicBezTo>
                  <a:cubicBezTo>
                    <a:pt x="106" y="58"/>
                    <a:pt x="106" y="57"/>
                    <a:pt x="106" y="57"/>
                  </a:cubicBezTo>
                  <a:close/>
                  <a:moveTo>
                    <a:pt x="125" y="107"/>
                  </a:moveTo>
                  <a:cubicBezTo>
                    <a:pt x="128" y="107"/>
                    <a:pt x="131" y="105"/>
                    <a:pt x="132" y="103"/>
                  </a:cubicBezTo>
                  <a:cubicBezTo>
                    <a:pt x="131" y="103"/>
                    <a:pt x="130" y="104"/>
                    <a:pt x="129" y="104"/>
                  </a:cubicBezTo>
                  <a:cubicBezTo>
                    <a:pt x="127" y="104"/>
                    <a:pt x="126" y="104"/>
                    <a:pt x="125" y="106"/>
                  </a:cubicBezTo>
                  <a:lnTo>
                    <a:pt x="125" y="107"/>
                  </a:lnTo>
                  <a:close/>
                  <a:moveTo>
                    <a:pt x="145" y="102"/>
                  </a:moveTo>
                  <a:cubicBezTo>
                    <a:pt x="145" y="100"/>
                    <a:pt x="145" y="100"/>
                    <a:pt x="145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1" y="100"/>
                    <a:pt x="141" y="99"/>
                    <a:pt x="138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2" y="104"/>
                    <a:pt x="143" y="102"/>
                    <a:pt x="144" y="102"/>
                  </a:cubicBezTo>
                  <a:lnTo>
                    <a:pt x="145" y="102"/>
                  </a:lnTo>
                  <a:close/>
                  <a:moveTo>
                    <a:pt x="128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4" y="86"/>
                    <a:pt x="124" y="86"/>
                    <a:pt x="124" y="86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4" y="90"/>
                    <a:pt x="124" y="90"/>
                    <a:pt x="124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7" y="85"/>
                    <a:pt x="127" y="84"/>
                    <a:pt x="128" y="83"/>
                  </a:cubicBezTo>
                  <a:close/>
                  <a:moveTo>
                    <a:pt x="135" y="67"/>
                  </a:moveTo>
                  <a:cubicBezTo>
                    <a:pt x="135" y="67"/>
                    <a:pt x="135" y="67"/>
                    <a:pt x="135" y="67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4" y="65"/>
                    <a:pt x="133" y="64"/>
                    <a:pt x="133" y="64"/>
                  </a:cubicBezTo>
                  <a:cubicBezTo>
                    <a:pt x="132" y="63"/>
                    <a:pt x="131" y="63"/>
                    <a:pt x="132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0"/>
                    <a:pt x="131" y="60"/>
                  </a:cubicBezTo>
                  <a:cubicBezTo>
                    <a:pt x="130" y="60"/>
                    <a:pt x="129" y="60"/>
                    <a:pt x="127" y="60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3"/>
                    <a:pt x="124" y="63"/>
                    <a:pt x="123" y="63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1" y="66"/>
                    <a:pt x="123" y="67"/>
                    <a:pt x="124" y="67"/>
                  </a:cubicBezTo>
                  <a:cubicBezTo>
                    <a:pt x="126" y="68"/>
                    <a:pt x="127" y="67"/>
                    <a:pt x="128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8" y="69"/>
                    <a:pt x="128" y="69"/>
                    <a:pt x="130" y="70"/>
                  </a:cubicBezTo>
                  <a:cubicBezTo>
                    <a:pt x="132" y="70"/>
                    <a:pt x="133" y="71"/>
                    <a:pt x="135" y="70"/>
                  </a:cubicBezTo>
                  <a:cubicBezTo>
                    <a:pt x="135" y="69"/>
                    <a:pt x="134" y="68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5" y="68"/>
                    <a:pt x="135" y="68"/>
                    <a:pt x="135" y="68"/>
                  </a:cubicBezTo>
                  <a:lnTo>
                    <a:pt x="135" y="67"/>
                  </a:lnTo>
                  <a:close/>
                  <a:moveTo>
                    <a:pt x="112" y="50"/>
                  </a:move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4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2" y="44"/>
                    <a:pt x="112" y="45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50"/>
                    <a:pt x="111" y="50"/>
                    <a:pt x="111" y="50"/>
                  </a:cubicBezTo>
                  <a:lnTo>
                    <a:pt x="112" y="50"/>
                  </a:lnTo>
                  <a:close/>
                  <a:moveTo>
                    <a:pt x="93" y="97"/>
                  </a:move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4" y="98"/>
                    <a:pt x="94" y="98"/>
                    <a:pt x="94" y="98"/>
                  </a:cubicBezTo>
                  <a:lnTo>
                    <a:pt x="93" y="97"/>
                  </a:lnTo>
                  <a:close/>
                  <a:moveTo>
                    <a:pt x="94" y="74"/>
                  </a:move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lnTo>
                    <a:pt x="94" y="74"/>
                  </a:lnTo>
                  <a:close/>
                  <a:moveTo>
                    <a:pt x="97" y="76"/>
                  </a:moveTo>
                  <a:cubicBezTo>
                    <a:pt x="98" y="76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97" y="76"/>
                  </a:lnTo>
                  <a:close/>
                  <a:moveTo>
                    <a:pt x="81" y="76"/>
                  </a:moveTo>
                  <a:cubicBezTo>
                    <a:pt x="80" y="76"/>
                    <a:pt x="80" y="76"/>
                    <a:pt x="80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6" y="75"/>
                    <a:pt x="75" y="73"/>
                    <a:pt x="75" y="72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69"/>
                    <a:pt x="72" y="70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3"/>
                    <a:pt x="66" y="73"/>
                    <a:pt x="65" y="74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74"/>
                    <a:pt x="66" y="74"/>
                    <a:pt x="67" y="74"/>
                  </a:cubicBezTo>
                  <a:cubicBezTo>
                    <a:pt x="67" y="74"/>
                    <a:pt x="67" y="73"/>
                    <a:pt x="67" y="73"/>
                  </a:cubicBezTo>
                  <a:cubicBezTo>
                    <a:pt x="68" y="73"/>
                    <a:pt x="68" y="74"/>
                    <a:pt x="69" y="74"/>
                  </a:cubicBezTo>
                  <a:cubicBezTo>
                    <a:pt x="71" y="74"/>
                    <a:pt x="72" y="75"/>
                    <a:pt x="73" y="76"/>
                  </a:cubicBezTo>
                  <a:cubicBezTo>
                    <a:pt x="74" y="77"/>
                    <a:pt x="75" y="78"/>
                    <a:pt x="76" y="78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6" y="80"/>
                    <a:pt x="77" y="81"/>
                    <a:pt x="78" y="81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1" y="84"/>
                    <a:pt x="84" y="85"/>
                    <a:pt x="86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6" y="86"/>
                    <a:pt x="86" y="87"/>
                  </a:cubicBezTo>
                  <a:cubicBezTo>
                    <a:pt x="87" y="87"/>
                    <a:pt x="87" y="87"/>
                    <a:pt x="88" y="87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4"/>
                    <a:pt x="92" y="95"/>
                    <a:pt x="92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6" y="95"/>
                    <a:pt x="96" y="94"/>
                    <a:pt x="97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2"/>
                    <a:pt x="96" y="91"/>
                    <a:pt x="96" y="91"/>
                  </a:cubicBezTo>
                  <a:cubicBezTo>
                    <a:pt x="95" y="91"/>
                    <a:pt x="94" y="92"/>
                    <a:pt x="93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3"/>
                    <a:pt x="89" y="82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89" y="81"/>
                    <a:pt x="89" y="81"/>
                    <a:pt x="8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8"/>
                    <a:pt x="87" y="78"/>
                    <a:pt x="8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9"/>
                    <a:pt x="82" y="78"/>
                    <a:pt x="81" y="77"/>
                  </a:cubicBezTo>
                  <a:lnTo>
                    <a:pt x="81" y="76"/>
                  </a:lnTo>
                  <a:close/>
                  <a:moveTo>
                    <a:pt x="88" y="172"/>
                  </a:move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9" y="173"/>
                    <a:pt x="89" y="173"/>
                    <a:pt x="89" y="173"/>
                  </a:cubicBezTo>
                  <a:lnTo>
                    <a:pt x="88" y="172"/>
                  </a:lnTo>
                  <a:close/>
                  <a:moveTo>
                    <a:pt x="118" y="171"/>
                  </a:moveTo>
                  <a:cubicBezTo>
                    <a:pt x="118" y="171"/>
                    <a:pt x="118" y="171"/>
                    <a:pt x="118" y="171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1"/>
                    <a:pt x="119" y="171"/>
                    <a:pt x="119" y="171"/>
                  </a:cubicBezTo>
                  <a:lnTo>
                    <a:pt x="118" y="171"/>
                  </a:lnTo>
                  <a:close/>
                  <a:moveTo>
                    <a:pt x="127" y="169"/>
                  </a:moveTo>
                  <a:cubicBezTo>
                    <a:pt x="127" y="169"/>
                    <a:pt x="127" y="169"/>
                    <a:pt x="127" y="169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7" y="170"/>
                    <a:pt x="127" y="170"/>
                  </a:cubicBezTo>
                  <a:lnTo>
                    <a:pt x="127" y="169"/>
                  </a:lnTo>
                  <a:close/>
                  <a:moveTo>
                    <a:pt x="109" y="157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10" y="158"/>
                    <a:pt x="110" y="158"/>
                    <a:pt x="110" y="158"/>
                  </a:cubicBezTo>
                  <a:lnTo>
                    <a:pt x="109" y="157"/>
                  </a:lnTo>
                  <a:close/>
                  <a:moveTo>
                    <a:pt x="77" y="161"/>
                  </a:moveTo>
                  <a:cubicBezTo>
                    <a:pt x="77" y="162"/>
                    <a:pt x="78" y="162"/>
                    <a:pt x="78" y="162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80" y="163"/>
                    <a:pt x="80" y="163"/>
                    <a:pt x="80" y="163"/>
                  </a:cubicBezTo>
                  <a:cubicBezTo>
                    <a:pt x="80" y="163"/>
                    <a:pt x="80" y="163"/>
                    <a:pt x="80" y="163"/>
                  </a:cubicBezTo>
                  <a:cubicBezTo>
                    <a:pt x="81" y="163"/>
                    <a:pt x="81" y="163"/>
                    <a:pt x="81" y="163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3" y="162"/>
                    <a:pt x="85" y="163"/>
                    <a:pt x="86" y="163"/>
                  </a:cubicBezTo>
                  <a:cubicBezTo>
                    <a:pt x="87" y="164"/>
                    <a:pt x="89" y="164"/>
                    <a:pt x="90" y="164"/>
                  </a:cubicBezTo>
                  <a:cubicBezTo>
                    <a:pt x="91" y="164"/>
                    <a:pt x="93" y="164"/>
                    <a:pt x="9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96" y="165"/>
                    <a:pt x="96" y="165"/>
                    <a:pt x="97" y="166"/>
                  </a:cubicBezTo>
                  <a:cubicBezTo>
                    <a:pt x="98" y="166"/>
                    <a:pt x="98" y="166"/>
                    <a:pt x="100" y="166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01" y="168"/>
                    <a:pt x="100" y="168"/>
                    <a:pt x="101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2" y="170"/>
                    <a:pt x="104" y="170"/>
                    <a:pt x="106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9" y="170"/>
                    <a:pt x="109" y="169"/>
                    <a:pt x="110" y="169"/>
                  </a:cubicBezTo>
                  <a:cubicBezTo>
                    <a:pt x="112" y="169"/>
                    <a:pt x="113" y="169"/>
                    <a:pt x="114" y="169"/>
                  </a:cubicBezTo>
                  <a:cubicBezTo>
                    <a:pt x="117" y="168"/>
                    <a:pt x="120" y="168"/>
                    <a:pt x="123" y="167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6" y="168"/>
                    <a:pt x="126" y="168"/>
                    <a:pt x="126" y="168"/>
                  </a:cubicBezTo>
                  <a:cubicBezTo>
                    <a:pt x="127" y="169"/>
                    <a:pt x="128" y="168"/>
                    <a:pt x="129" y="167"/>
                  </a:cubicBezTo>
                  <a:cubicBezTo>
                    <a:pt x="130" y="165"/>
                    <a:pt x="130" y="165"/>
                    <a:pt x="130" y="165"/>
                  </a:cubicBezTo>
                  <a:cubicBezTo>
                    <a:pt x="130" y="164"/>
                    <a:pt x="130" y="164"/>
                    <a:pt x="130" y="164"/>
                  </a:cubicBez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4"/>
                  </a:cubicBezTo>
                  <a:cubicBezTo>
                    <a:pt x="130" y="163"/>
                    <a:pt x="129" y="162"/>
                    <a:pt x="129" y="162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61"/>
                    <a:pt x="130" y="161"/>
                    <a:pt x="130" y="161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27" y="163"/>
                    <a:pt x="127" y="163"/>
                    <a:pt x="127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5" y="162"/>
                    <a:pt x="125" y="163"/>
                    <a:pt x="124" y="163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6"/>
                    <a:pt x="120" y="165"/>
                    <a:pt x="119" y="165"/>
                  </a:cubicBezTo>
                  <a:cubicBezTo>
                    <a:pt x="118" y="164"/>
                    <a:pt x="119" y="163"/>
                    <a:pt x="120" y="162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20" y="160"/>
                  </a:cubicBezTo>
                  <a:cubicBezTo>
                    <a:pt x="118" y="160"/>
                    <a:pt x="118" y="160"/>
                    <a:pt x="117" y="160"/>
                  </a:cubicBezTo>
                  <a:cubicBezTo>
                    <a:pt x="115" y="161"/>
                    <a:pt x="114" y="161"/>
                    <a:pt x="113" y="161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11" y="160"/>
                    <a:pt x="110" y="160"/>
                    <a:pt x="109" y="160"/>
                  </a:cubicBezTo>
                  <a:cubicBezTo>
                    <a:pt x="108" y="160"/>
                    <a:pt x="107" y="160"/>
                    <a:pt x="106" y="160"/>
                  </a:cubicBezTo>
                  <a:cubicBezTo>
                    <a:pt x="106" y="159"/>
                    <a:pt x="106" y="158"/>
                    <a:pt x="105" y="158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2" y="159"/>
                    <a:pt x="101" y="158"/>
                    <a:pt x="100" y="158"/>
                  </a:cubicBezTo>
                  <a:cubicBezTo>
                    <a:pt x="98" y="158"/>
                    <a:pt x="97" y="159"/>
                    <a:pt x="95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3" y="160"/>
                    <a:pt x="93" y="160"/>
                    <a:pt x="93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91" y="159"/>
                    <a:pt x="91" y="158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9" y="156"/>
                    <a:pt x="90" y="156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7" y="155"/>
                    <a:pt x="87" y="155"/>
                    <a:pt x="87" y="155"/>
                  </a:cubicBezTo>
                  <a:cubicBezTo>
                    <a:pt x="87" y="157"/>
                    <a:pt x="84" y="156"/>
                    <a:pt x="83" y="156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4"/>
                    <a:pt x="79" y="154"/>
                  </a:cubicBezTo>
                  <a:cubicBezTo>
                    <a:pt x="78" y="154"/>
                    <a:pt x="78" y="155"/>
                    <a:pt x="78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77" y="161"/>
                    <a:pt x="77" y="161"/>
                    <a:pt x="77" y="161"/>
                  </a:cubicBezTo>
                  <a:close/>
                  <a:moveTo>
                    <a:pt x="21" y="98"/>
                  </a:moveTo>
                  <a:cubicBezTo>
                    <a:pt x="19" y="99"/>
                    <a:pt x="22" y="103"/>
                    <a:pt x="23" y="104"/>
                  </a:cubicBezTo>
                  <a:cubicBezTo>
                    <a:pt x="25" y="104"/>
                    <a:pt x="24" y="103"/>
                    <a:pt x="25" y="102"/>
                  </a:cubicBezTo>
                  <a:cubicBezTo>
                    <a:pt x="26" y="102"/>
                    <a:pt x="26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5" y="100"/>
                    <a:pt x="23" y="99"/>
                    <a:pt x="22" y="97"/>
                  </a:cubicBezTo>
                  <a:cubicBezTo>
                    <a:pt x="22" y="98"/>
                    <a:pt x="21" y="98"/>
                    <a:pt x="21" y="98"/>
                  </a:cubicBezTo>
                  <a:close/>
                  <a:moveTo>
                    <a:pt x="18" y="92"/>
                  </a:moveTo>
                  <a:cubicBezTo>
                    <a:pt x="18" y="95"/>
                    <a:pt x="20" y="93"/>
                    <a:pt x="21" y="93"/>
                  </a:cubicBezTo>
                  <a:cubicBezTo>
                    <a:pt x="22" y="93"/>
                    <a:pt x="24" y="95"/>
                    <a:pt x="24" y="92"/>
                  </a:cubicBezTo>
                  <a:cubicBezTo>
                    <a:pt x="23" y="91"/>
                    <a:pt x="21" y="90"/>
                    <a:pt x="21" y="89"/>
                  </a:cubicBezTo>
                  <a:cubicBezTo>
                    <a:pt x="20" y="88"/>
                    <a:pt x="20" y="88"/>
                    <a:pt x="20" y="87"/>
                  </a:cubicBezTo>
                  <a:cubicBezTo>
                    <a:pt x="21" y="86"/>
                    <a:pt x="21" y="87"/>
                    <a:pt x="22" y="87"/>
                  </a:cubicBezTo>
                  <a:cubicBezTo>
                    <a:pt x="22" y="87"/>
                    <a:pt x="23" y="82"/>
                    <a:pt x="20" y="83"/>
                  </a:cubicBezTo>
                  <a:cubicBezTo>
                    <a:pt x="19" y="84"/>
                    <a:pt x="19" y="85"/>
                    <a:pt x="18" y="86"/>
                  </a:cubicBezTo>
                  <a:cubicBezTo>
                    <a:pt x="18" y="87"/>
                    <a:pt x="18" y="86"/>
                    <a:pt x="17" y="86"/>
                  </a:cubicBezTo>
                  <a:cubicBezTo>
                    <a:pt x="16" y="86"/>
                    <a:pt x="16" y="85"/>
                    <a:pt x="15" y="87"/>
                  </a:cubicBezTo>
                  <a:cubicBezTo>
                    <a:pt x="15" y="87"/>
                    <a:pt x="14" y="89"/>
                    <a:pt x="14" y="89"/>
                  </a:cubicBezTo>
                  <a:cubicBezTo>
                    <a:pt x="14" y="90"/>
                    <a:pt x="14" y="90"/>
                    <a:pt x="15" y="91"/>
                  </a:cubicBezTo>
                  <a:cubicBezTo>
                    <a:pt x="16" y="91"/>
                    <a:pt x="17" y="91"/>
                    <a:pt x="18" y="92"/>
                  </a:cubicBezTo>
                  <a:cubicBezTo>
                    <a:pt x="18" y="93"/>
                    <a:pt x="17" y="92"/>
                    <a:pt x="18" y="92"/>
                  </a:cubicBezTo>
                  <a:close/>
                  <a:moveTo>
                    <a:pt x="19" y="78"/>
                  </a:moveTo>
                  <a:cubicBezTo>
                    <a:pt x="19" y="79"/>
                    <a:pt x="18" y="80"/>
                    <a:pt x="19" y="81"/>
                  </a:cubicBezTo>
                  <a:cubicBezTo>
                    <a:pt x="20" y="81"/>
                    <a:pt x="20" y="80"/>
                    <a:pt x="21" y="80"/>
                  </a:cubicBezTo>
                  <a:cubicBezTo>
                    <a:pt x="22" y="80"/>
                    <a:pt x="23" y="81"/>
                    <a:pt x="23" y="81"/>
                  </a:cubicBezTo>
                  <a:cubicBezTo>
                    <a:pt x="24" y="80"/>
                    <a:pt x="22" y="78"/>
                    <a:pt x="22" y="78"/>
                  </a:cubicBezTo>
                  <a:cubicBezTo>
                    <a:pt x="22" y="77"/>
                    <a:pt x="22" y="75"/>
                    <a:pt x="20" y="75"/>
                  </a:cubicBezTo>
                  <a:cubicBezTo>
                    <a:pt x="20" y="76"/>
                    <a:pt x="19" y="78"/>
                    <a:pt x="19" y="78"/>
                  </a:cubicBezTo>
                  <a:cubicBezTo>
                    <a:pt x="19" y="79"/>
                    <a:pt x="19" y="78"/>
                    <a:pt x="19" y="78"/>
                  </a:cubicBezTo>
                  <a:close/>
                  <a:moveTo>
                    <a:pt x="4" y="50"/>
                  </a:moveTo>
                  <a:cubicBezTo>
                    <a:pt x="3" y="50"/>
                    <a:pt x="0" y="50"/>
                    <a:pt x="1" y="52"/>
                  </a:cubicBezTo>
                  <a:cubicBezTo>
                    <a:pt x="1" y="53"/>
                    <a:pt x="4" y="54"/>
                    <a:pt x="4" y="55"/>
                  </a:cubicBezTo>
                  <a:cubicBezTo>
                    <a:pt x="5" y="57"/>
                    <a:pt x="5" y="58"/>
                    <a:pt x="6" y="59"/>
                  </a:cubicBezTo>
                  <a:cubicBezTo>
                    <a:pt x="7" y="60"/>
                    <a:pt x="10" y="62"/>
                    <a:pt x="10" y="61"/>
                  </a:cubicBezTo>
                  <a:cubicBezTo>
                    <a:pt x="11" y="60"/>
                    <a:pt x="8" y="58"/>
                    <a:pt x="8" y="58"/>
                  </a:cubicBezTo>
                  <a:cubicBezTo>
                    <a:pt x="7" y="57"/>
                    <a:pt x="5" y="55"/>
                    <a:pt x="5" y="54"/>
                  </a:cubicBezTo>
                  <a:cubicBezTo>
                    <a:pt x="5" y="52"/>
                    <a:pt x="6" y="53"/>
                    <a:pt x="6" y="52"/>
                  </a:cubicBezTo>
                  <a:cubicBezTo>
                    <a:pt x="7" y="49"/>
                    <a:pt x="4" y="50"/>
                    <a:pt x="4" y="50"/>
                  </a:cubicBezTo>
                  <a:cubicBezTo>
                    <a:pt x="3" y="50"/>
                    <a:pt x="4" y="50"/>
                    <a:pt x="4" y="50"/>
                  </a:cubicBezTo>
                  <a:close/>
                  <a:moveTo>
                    <a:pt x="97" y="26"/>
                  </a:moveTo>
                  <a:cubicBezTo>
                    <a:pt x="97" y="27"/>
                    <a:pt x="96" y="27"/>
                    <a:pt x="96" y="27"/>
                  </a:cubicBezTo>
                  <a:cubicBezTo>
                    <a:pt x="96" y="28"/>
                    <a:pt x="97" y="28"/>
                    <a:pt x="97" y="29"/>
                  </a:cubicBezTo>
                  <a:cubicBezTo>
                    <a:pt x="98" y="30"/>
                    <a:pt x="99" y="31"/>
                    <a:pt x="101" y="30"/>
                  </a:cubicBezTo>
                  <a:cubicBezTo>
                    <a:pt x="103" y="28"/>
                    <a:pt x="101" y="24"/>
                    <a:pt x="98" y="25"/>
                  </a:cubicBezTo>
                  <a:cubicBezTo>
                    <a:pt x="98" y="25"/>
                    <a:pt x="98" y="26"/>
                    <a:pt x="97" y="26"/>
                  </a:cubicBezTo>
                  <a:cubicBezTo>
                    <a:pt x="97" y="27"/>
                    <a:pt x="98" y="26"/>
                    <a:pt x="97" y="26"/>
                  </a:cubicBezTo>
                  <a:close/>
                  <a:moveTo>
                    <a:pt x="116" y="32"/>
                  </a:moveTo>
                  <a:cubicBezTo>
                    <a:pt x="116" y="31"/>
                    <a:pt x="115" y="32"/>
                    <a:pt x="114" y="32"/>
                  </a:cubicBezTo>
                  <a:cubicBezTo>
                    <a:pt x="114" y="33"/>
                    <a:pt x="117" y="35"/>
                    <a:pt x="118" y="35"/>
                  </a:cubicBezTo>
                  <a:cubicBezTo>
                    <a:pt x="121" y="35"/>
                    <a:pt x="118" y="32"/>
                    <a:pt x="116" y="32"/>
                  </a:cubicBezTo>
                  <a:cubicBezTo>
                    <a:pt x="116" y="31"/>
                    <a:pt x="118" y="32"/>
                    <a:pt x="116" y="32"/>
                  </a:cubicBezTo>
                  <a:close/>
                  <a:moveTo>
                    <a:pt x="64" y="136"/>
                  </a:moveTo>
                  <a:cubicBezTo>
                    <a:pt x="64" y="138"/>
                    <a:pt x="65" y="139"/>
                    <a:pt x="65" y="140"/>
                  </a:cubicBezTo>
                  <a:cubicBezTo>
                    <a:pt x="66" y="141"/>
                    <a:pt x="66" y="141"/>
                    <a:pt x="68" y="140"/>
                  </a:cubicBezTo>
                  <a:cubicBezTo>
                    <a:pt x="68" y="140"/>
                    <a:pt x="69" y="139"/>
                    <a:pt x="69" y="138"/>
                  </a:cubicBezTo>
                  <a:cubicBezTo>
                    <a:pt x="68" y="137"/>
                    <a:pt x="66" y="137"/>
                    <a:pt x="66" y="135"/>
                  </a:cubicBezTo>
                  <a:cubicBezTo>
                    <a:pt x="65" y="135"/>
                    <a:pt x="65" y="136"/>
                    <a:pt x="64" y="136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0" name="Freeform 44"/>
            <p:cNvSpPr>
              <a:spLocks noEditPoints="1"/>
            </p:cNvSpPr>
            <p:nvPr/>
          </p:nvSpPr>
          <p:spPr bwMode="auto">
            <a:xfrm>
              <a:off x="8856663" y="3998913"/>
              <a:ext cx="696913" cy="908050"/>
            </a:xfrm>
            <a:custGeom>
              <a:avLst/>
              <a:gdLst>
                <a:gd name="T0" fmla="*/ 151 w 183"/>
                <a:gd name="T1" fmla="*/ 21 h 238"/>
                <a:gd name="T2" fmla="*/ 147 w 183"/>
                <a:gd name="T3" fmla="*/ 13 h 238"/>
                <a:gd name="T4" fmla="*/ 150 w 183"/>
                <a:gd name="T5" fmla="*/ 8 h 238"/>
                <a:gd name="T6" fmla="*/ 154 w 183"/>
                <a:gd name="T7" fmla="*/ 14 h 238"/>
                <a:gd name="T8" fmla="*/ 132 w 183"/>
                <a:gd name="T9" fmla="*/ 17 h 238"/>
                <a:gd name="T10" fmla="*/ 162 w 183"/>
                <a:gd name="T11" fmla="*/ 31 h 238"/>
                <a:gd name="T12" fmla="*/ 167 w 183"/>
                <a:gd name="T13" fmla="*/ 33 h 238"/>
                <a:gd name="T14" fmla="*/ 54 w 183"/>
                <a:gd name="T15" fmla="*/ 226 h 238"/>
                <a:gd name="T16" fmla="*/ 86 w 183"/>
                <a:gd name="T17" fmla="*/ 234 h 238"/>
                <a:gd name="T18" fmla="*/ 97 w 183"/>
                <a:gd name="T19" fmla="*/ 230 h 238"/>
                <a:gd name="T20" fmla="*/ 126 w 183"/>
                <a:gd name="T21" fmla="*/ 228 h 238"/>
                <a:gd name="T22" fmla="*/ 144 w 183"/>
                <a:gd name="T23" fmla="*/ 227 h 238"/>
                <a:gd name="T24" fmla="*/ 156 w 183"/>
                <a:gd name="T25" fmla="*/ 201 h 238"/>
                <a:gd name="T26" fmla="*/ 147 w 183"/>
                <a:gd name="T27" fmla="*/ 185 h 238"/>
                <a:gd name="T28" fmla="*/ 132 w 183"/>
                <a:gd name="T29" fmla="*/ 167 h 238"/>
                <a:gd name="T30" fmla="*/ 129 w 183"/>
                <a:gd name="T31" fmla="*/ 151 h 238"/>
                <a:gd name="T32" fmla="*/ 152 w 183"/>
                <a:gd name="T33" fmla="*/ 137 h 238"/>
                <a:gd name="T34" fmla="*/ 174 w 183"/>
                <a:gd name="T35" fmla="*/ 129 h 238"/>
                <a:gd name="T36" fmla="*/ 175 w 183"/>
                <a:gd name="T37" fmla="*/ 104 h 238"/>
                <a:gd name="T38" fmla="*/ 176 w 183"/>
                <a:gd name="T39" fmla="*/ 88 h 238"/>
                <a:gd name="T40" fmla="*/ 171 w 183"/>
                <a:gd name="T41" fmla="*/ 56 h 238"/>
                <a:gd name="T42" fmla="*/ 159 w 183"/>
                <a:gd name="T43" fmla="*/ 31 h 238"/>
                <a:gd name="T44" fmla="*/ 150 w 183"/>
                <a:gd name="T45" fmla="*/ 25 h 238"/>
                <a:gd name="T46" fmla="*/ 141 w 183"/>
                <a:gd name="T47" fmla="*/ 18 h 238"/>
                <a:gd name="T48" fmla="*/ 130 w 183"/>
                <a:gd name="T49" fmla="*/ 21 h 238"/>
                <a:gd name="T50" fmla="*/ 116 w 183"/>
                <a:gd name="T51" fmla="*/ 29 h 238"/>
                <a:gd name="T52" fmla="*/ 109 w 183"/>
                <a:gd name="T53" fmla="*/ 32 h 238"/>
                <a:gd name="T54" fmla="*/ 100 w 183"/>
                <a:gd name="T55" fmla="*/ 30 h 238"/>
                <a:gd name="T56" fmla="*/ 106 w 183"/>
                <a:gd name="T57" fmla="*/ 13 h 238"/>
                <a:gd name="T58" fmla="*/ 102 w 183"/>
                <a:gd name="T59" fmla="*/ 19 h 238"/>
                <a:gd name="T60" fmla="*/ 87 w 183"/>
                <a:gd name="T61" fmla="*/ 19 h 238"/>
                <a:gd name="T62" fmla="*/ 83 w 183"/>
                <a:gd name="T63" fmla="*/ 7 h 238"/>
                <a:gd name="T64" fmla="*/ 78 w 183"/>
                <a:gd name="T65" fmla="*/ 3 h 238"/>
                <a:gd name="T66" fmla="*/ 59 w 183"/>
                <a:gd name="T67" fmla="*/ 5 h 238"/>
                <a:gd name="T68" fmla="*/ 59 w 183"/>
                <a:gd name="T69" fmla="*/ 17 h 238"/>
                <a:gd name="T70" fmla="*/ 64 w 183"/>
                <a:gd name="T71" fmla="*/ 26 h 238"/>
                <a:gd name="T72" fmla="*/ 68 w 183"/>
                <a:gd name="T73" fmla="*/ 34 h 238"/>
                <a:gd name="T74" fmla="*/ 81 w 183"/>
                <a:gd name="T75" fmla="*/ 46 h 238"/>
                <a:gd name="T76" fmla="*/ 56 w 183"/>
                <a:gd name="T77" fmla="*/ 37 h 238"/>
                <a:gd name="T78" fmla="*/ 51 w 183"/>
                <a:gd name="T79" fmla="*/ 43 h 238"/>
                <a:gd name="T80" fmla="*/ 46 w 183"/>
                <a:gd name="T81" fmla="*/ 40 h 238"/>
                <a:gd name="T82" fmla="*/ 29 w 183"/>
                <a:gd name="T83" fmla="*/ 46 h 238"/>
                <a:gd name="T84" fmla="*/ 29 w 183"/>
                <a:gd name="T85" fmla="*/ 55 h 238"/>
                <a:gd name="T86" fmla="*/ 20 w 183"/>
                <a:gd name="T87" fmla="*/ 75 h 238"/>
                <a:gd name="T88" fmla="*/ 20 w 183"/>
                <a:gd name="T89" fmla="*/ 94 h 238"/>
                <a:gd name="T90" fmla="*/ 8 w 183"/>
                <a:gd name="T91" fmla="*/ 109 h 238"/>
                <a:gd name="T92" fmla="*/ 6 w 183"/>
                <a:gd name="T93" fmla="*/ 125 h 238"/>
                <a:gd name="T94" fmla="*/ 11 w 183"/>
                <a:gd name="T95" fmla="*/ 142 h 238"/>
                <a:gd name="T96" fmla="*/ 9 w 183"/>
                <a:gd name="T97" fmla="*/ 152 h 238"/>
                <a:gd name="T98" fmla="*/ 6 w 183"/>
                <a:gd name="T99" fmla="*/ 175 h 238"/>
                <a:gd name="T100" fmla="*/ 24 w 183"/>
                <a:gd name="T101" fmla="*/ 183 h 238"/>
                <a:gd name="T102" fmla="*/ 46 w 183"/>
                <a:gd name="T103" fmla="*/ 188 h 238"/>
                <a:gd name="T104" fmla="*/ 42 w 183"/>
                <a:gd name="T105" fmla="*/ 202 h 238"/>
                <a:gd name="T106" fmla="*/ 36 w 183"/>
                <a:gd name="T107" fmla="*/ 227 h 238"/>
                <a:gd name="T108" fmla="*/ 25 w 183"/>
                <a:gd name="T109" fmla="*/ 41 h 238"/>
                <a:gd name="T110" fmla="*/ 35 w 183"/>
                <a:gd name="T111" fmla="*/ 39 h 238"/>
                <a:gd name="T112" fmla="*/ 43 w 183"/>
                <a:gd name="T11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3" h="238">
                  <a:moveTo>
                    <a:pt x="154" y="14"/>
                  </a:moveTo>
                  <a:cubicBezTo>
                    <a:pt x="154" y="17"/>
                    <a:pt x="158" y="17"/>
                    <a:pt x="158" y="19"/>
                  </a:cubicBezTo>
                  <a:cubicBezTo>
                    <a:pt x="158" y="19"/>
                    <a:pt x="157" y="21"/>
                    <a:pt x="157" y="21"/>
                  </a:cubicBezTo>
                  <a:cubicBezTo>
                    <a:pt x="156" y="21"/>
                    <a:pt x="156" y="19"/>
                    <a:pt x="156" y="19"/>
                  </a:cubicBezTo>
                  <a:cubicBezTo>
                    <a:pt x="154" y="17"/>
                    <a:pt x="152" y="20"/>
                    <a:pt x="151" y="21"/>
                  </a:cubicBezTo>
                  <a:cubicBezTo>
                    <a:pt x="149" y="22"/>
                    <a:pt x="147" y="22"/>
                    <a:pt x="146" y="20"/>
                  </a:cubicBezTo>
                  <a:cubicBezTo>
                    <a:pt x="146" y="18"/>
                    <a:pt x="148" y="18"/>
                    <a:pt x="148" y="17"/>
                  </a:cubicBezTo>
                  <a:cubicBezTo>
                    <a:pt x="148" y="17"/>
                    <a:pt x="147" y="16"/>
                    <a:pt x="147" y="16"/>
                  </a:cubicBezTo>
                  <a:cubicBezTo>
                    <a:pt x="147" y="16"/>
                    <a:pt x="147" y="15"/>
                    <a:pt x="147" y="15"/>
                  </a:cubicBezTo>
                  <a:cubicBezTo>
                    <a:pt x="147" y="14"/>
                    <a:pt x="148" y="14"/>
                    <a:pt x="147" y="13"/>
                  </a:cubicBezTo>
                  <a:cubicBezTo>
                    <a:pt x="147" y="12"/>
                    <a:pt x="146" y="13"/>
                    <a:pt x="147" y="12"/>
                  </a:cubicBezTo>
                  <a:cubicBezTo>
                    <a:pt x="147" y="12"/>
                    <a:pt x="148" y="11"/>
                    <a:pt x="148" y="11"/>
                  </a:cubicBezTo>
                  <a:cubicBezTo>
                    <a:pt x="150" y="11"/>
                    <a:pt x="149" y="12"/>
                    <a:pt x="149" y="10"/>
                  </a:cubicBezTo>
                  <a:cubicBezTo>
                    <a:pt x="149" y="10"/>
                    <a:pt x="149" y="7"/>
                    <a:pt x="150" y="7"/>
                  </a:cubicBezTo>
                  <a:cubicBezTo>
                    <a:pt x="150" y="7"/>
                    <a:pt x="150" y="8"/>
                    <a:pt x="150" y="8"/>
                  </a:cubicBezTo>
                  <a:cubicBezTo>
                    <a:pt x="152" y="8"/>
                    <a:pt x="151" y="11"/>
                    <a:pt x="151" y="12"/>
                  </a:cubicBezTo>
                  <a:cubicBezTo>
                    <a:pt x="151" y="13"/>
                    <a:pt x="151" y="15"/>
                    <a:pt x="152" y="14"/>
                  </a:cubicBezTo>
                  <a:cubicBezTo>
                    <a:pt x="154" y="14"/>
                    <a:pt x="153" y="12"/>
                    <a:pt x="153" y="11"/>
                  </a:cubicBezTo>
                  <a:cubicBezTo>
                    <a:pt x="154" y="10"/>
                    <a:pt x="156" y="11"/>
                    <a:pt x="156" y="11"/>
                  </a:cubicBezTo>
                  <a:cubicBezTo>
                    <a:pt x="157" y="12"/>
                    <a:pt x="155" y="15"/>
                    <a:pt x="154" y="14"/>
                  </a:cubicBezTo>
                  <a:cubicBezTo>
                    <a:pt x="154" y="15"/>
                    <a:pt x="155" y="15"/>
                    <a:pt x="154" y="14"/>
                  </a:cubicBezTo>
                  <a:close/>
                  <a:moveTo>
                    <a:pt x="134" y="17"/>
                  </a:moveTo>
                  <a:cubicBezTo>
                    <a:pt x="136" y="16"/>
                    <a:pt x="137" y="17"/>
                    <a:pt x="139" y="17"/>
                  </a:cubicBezTo>
                  <a:cubicBezTo>
                    <a:pt x="140" y="17"/>
                    <a:pt x="142" y="16"/>
                    <a:pt x="140" y="15"/>
                  </a:cubicBezTo>
                  <a:cubicBezTo>
                    <a:pt x="139" y="14"/>
                    <a:pt x="131" y="15"/>
                    <a:pt x="132" y="17"/>
                  </a:cubicBezTo>
                  <a:cubicBezTo>
                    <a:pt x="133" y="18"/>
                    <a:pt x="134" y="17"/>
                    <a:pt x="134" y="17"/>
                  </a:cubicBezTo>
                  <a:close/>
                  <a:moveTo>
                    <a:pt x="167" y="33"/>
                  </a:moveTo>
                  <a:cubicBezTo>
                    <a:pt x="166" y="33"/>
                    <a:pt x="165" y="31"/>
                    <a:pt x="165" y="30"/>
                  </a:cubicBezTo>
                  <a:cubicBezTo>
                    <a:pt x="163" y="29"/>
                    <a:pt x="162" y="28"/>
                    <a:pt x="161" y="26"/>
                  </a:cubicBezTo>
                  <a:cubicBezTo>
                    <a:pt x="159" y="27"/>
                    <a:pt x="161" y="30"/>
                    <a:pt x="162" y="31"/>
                  </a:cubicBezTo>
                  <a:cubicBezTo>
                    <a:pt x="162" y="33"/>
                    <a:pt x="163" y="32"/>
                    <a:pt x="161" y="33"/>
                  </a:cubicBezTo>
                  <a:cubicBezTo>
                    <a:pt x="160" y="34"/>
                    <a:pt x="159" y="35"/>
                    <a:pt x="161" y="36"/>
                  </a:cubicBezTo>
                  <a:cubicBezTo>
                    <a:pt x="163" y="36"/>
                    <a:pt x="164" y="33"/>
                    <a:pt x="167" y="35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33"/>
                    <a:pt x="167" y="33"/>
                    <a:pt x="167" y="33"/>
                  </a:cubicBezTo>
                  <a:close/>
                  <a:moveTo>
                    <a:pt x="40" y="230"/>
                  </a:moveTo>
                  <a:cubicBezTo>
                    <a:pt x="42" y="230"/>
                    <a:pt x="43" y="230"/>
                    <a:pt x="44" y="230"/>
                  </a:cubicBezTo>
                  <a:cubicBezTo>
                    <a:pt x="46" y="230"/>
                    <a:pt x="47" y="229"/>
                    <a:pt x="48" y="229"/>
                  </a:cubicBezTo>
                  <a:cubicBezTo>
                    <a:pt x="51" y="228"/>
                    <a:pt x="54" y="230"/>
                    <a:pt x="56" y="229"/>
                  </a:cubicBezTo>
                  <a:cubicBezTo>
                    <a:pt x="57" y="227"/>
                    <a:pt x="54" y="227"/>
                    <a:pt x="54" y="226"/>
                  </a:cubicBezTo>
                  <a:cubicBezTo>
                    <a:pt x="53" y="221"/>
                    <a:pt x="58" y="225"/>
                    <a:pt x="59" y="226"/>
                  </a:cubicBezTo>
                  <a:cubicBezTo>
                    <a:pt x="63" y="228"/>
                    <a:pt x="67" y="226"/>
                    <a:pt x="70" y="228"/>
                  </a:cubicBezTo>
                  <a:cubicBezTo>
                    <a:pt x="72" y="229"/>
                    <a:pt x="74" y="230"/>
                    <a:pt x="76" y="231"/>
                  </a:cubicBezTo>
                  <a:cubicBezTo>
                    <a:pt x="78" y="231"/>
                    <a:pt x="80" y="230"/>
                    <a:pt x="82" y="231"/>
                  </a:cubicBezTo>
                  <a:cubicBezTo>
                    <a:pt x="84" y="232"/>
                    <a:pt x="85" y="233"/>
                    <a:pt x="86" y="234"/>
                  </a:cubicBezTo>
                  <a:cubicBezTo>
                    <a:pt x="86" y="234"/>
                    <a:pt x="87" y="235"/>
                    <a:pt x="87" y="235"/>
                  </a:cubicBezTo>
                  <a:cubicBezTo>
                    <a:pt x="88" y="236"/>
                    <a:pt x="88" y="237"/>
                    <a:pt x="88" y="237"/>
                  </a:cubicBezTo>
                  <a:cubicBezTo>
                    <a:pt x="89" y="238"/>
                    <a:pt x="91" y="237"/>
                    <a:pt x="92" y="236"/>
                  </a:cubicBezTo>
                  <a:cubicBezTo>
                    <a:pt x="93" y="235"/>
                    <a:pt x="92" y="234"/>
                    <a:pt x="92" y="232"/>
                  </a:cubicBezTo>
                  <a:cubicBezTo>
                    <a:pt x="92" y="229"/>
                    <a:pt x="95" y="230"/>
                    <a:pt x="97" y="230"/>
                  </a:cubicBezTo>
                  <a:cubicBezTo>
                    <a:pt x="100" y="230"/>
                    <a:pt x="101" y="231"/>
                    <a:pt x="103" y="234"/>
                  </a:cubicBezTo>
                  <a:cubicBezTo>
                    <a:pt x="104" y="234"/>
                    <a:pt x="106" y="234"/>
                    <a:pt x="107" y="234"/>
                  </a:cubicBezTo>
                  <a:cubicBezTo>
                    <a:pt x="109" y="234"/>
                    <a:pt x="110" y="233"/>
                    <a:pt x="112" y="232"/>
                  </a:cubicBezTo>
                  <a:cubicBezTo>
                    <a:pt x="115" y="230"/>
                    <a:pt x="119" y="229"/>
                    <a:pt x="122" y="229"/>
                  </a:cubicBezTo>
                  <a:cubicBezTo>
                    <a:pt x="123" y="229"/>
                    <a:pt x="125" y="229"/>
                    <a:pt x="126" y="228"/>
                  </a:cubicBezTo>
                  <a:cubicBezTo>
                    <a:pt x="128" y="227"/>
                    <a:pt x="127" y="226"/>
                    <a:pt x="129" y="226"/>
                  </a:cubicBezTo>
                  <a:cubicBezTo>
                    <a:pt x="131" y="226"/>
                    <a:pt x="135" y="230"/>
                    <a:pt x="136" y="227"/>
                  </a:cubicBezTo>
                  <a:cubicBezTo>
                    <a:pt x="138" y="227"/>
                    <a:pt x="138" y="227"/>
                    <a:pt x="139" y="228"/>
                  </a:cubicBezTo>
                  <a:cubicBezTo>
                    <a:pt x="140" y="229"/>
                    <a:pt x="140" y="231"/>
                    <a:pt x="141" y="231"/>
                  </a:cubicBezTo>
                  <a:cubicBezTo>
                    <a:pt x="143" y="233"/>
                    <a:pt x="145" y="229"/>
                    <a:pt x="144" y="227"/>
                  </a:cubicBezTo>
                  <a:cubicBezTo>
                    <a:pt x="143" y="225"/>
                    <a:pt x="142" y="226"/>
                    <a:pt x="142" y="224"/>
                  </a:cubicBezTo>
                  <a:cubicBezTo>
                    <a:pt x="142" y="222"/>
                    <a:pt x="141" y="220"/>
                    <a:pt x="140" y="218"/>
                  </a:cubicBezTo>
                  <a:cubicBezTo>
                    <a:pt x="139" y="215"/>
                    <a:pt x="136" y="214"/>
                    <a:pt x="140" y="212"/>
                  </a:cubicBezTo>
                  <a:cubicBezTo>
                    <a:pt x="143" y="210"/>
                    <a:pt x="148" y="210"/>
                    <a:pt x="150" y="207"/>
                  </a:cubicBezTo>
                  <a:cubicBezTo>
                    <a:pt x="152" y="204"/>
                    <a:pt x="150" y="200"/>
                    <a:pt x="156" y="201"/>
                  </a:cubicBezTo>
                  <a:cubicBezTo>
                    <a:pt x="159" y="201"/>
                    <a:pt x="159" y="198"/>
                    <a:pt x="158" y="196"/>
                  </a:cubicBezTo>
                  <a:cubicBezTo>
                    <a:pt x="158" y="194"/>
                    <a:pt x="157" y="193"/>
                    <a:pt x="156" y="191"/>
                  </a:cubicBezTo>
                  <a:cubicBezTo>
                    <a:pt x="155" y="190"/>
                    <a:pt x="153" y="190"/>
                    <a:pt x="151" y="188"/>
                  </a:cubicBezTo>
                  <a:cubicBezTo>
                    <a:pt x="150" y="187"/>
                    <a:pt x="150" y="185"/>
                    <a:pt x="149" y="185"/>
                  </a:cubicBezTo>
                  <a:cubicBezTo>
                    <a:pt x="148" y="185"/>
                    <a:pt x="148" y="185"/>
                    <a:pt x="147" y="185"/>
                  </a:cubicBezTo>
                  <a:cubicBezTo>
                    <a:pt x="146" y="185"/>
                    <a:pt x="146" y="185"/>
                    <a:pt x="145" y="184"/>
                  </a:cubicBezTo>
                  <a:cubicBezTo>
                    <a:pt x="144" y="182"/>
                    <a:pt x="144" y="178"/>
                    <a:pt x="141" y="178"/>
                  </a:cubicBezTo>
                  <a:cubicBezTo>
                    <a:pt x="139" y="177"/>
                    <a:pt x="139" y="178"/>
                    <a:pt x="137" y="176"/>
                  </a:cubicBezTo>
                  <a:cubicBezTo>
                    <a:pt x="136" y="175"/>
                    <a:pt x="135" y="173"/>
                    <a:pt x="135" y="171"/>
                  </a:cubicBezTo>
                  <a:cubicBezTo>
                    <a:pt x="134" y="170"/>
                    <a:pt x="132" y="168"/>
                    <a:pt x="132" y="167"/>
                  </a:cubicBezTo>
                  <a:cubicBezTo>
                    <a:pt x="131" y="165"/>
                    <a:pt x="133" y="164"/>
                    <a:pt x="133" y="163"/>
                  </a:cubicBezTo>
                  <a:cubicBezTo>
                    <a:pt x="135" y="159"/>
                    <a:pt x="130" y="158"/>
                    <a:pt x="128" y="156"/>
                  </a:cubicBezTo>
                  <a:cubicBezTo>
                    <a:pt x="128" y="155"/>
                    <a:pt x="127" y="153"/>
                    <a:pt x="126" y="152"/>
                  </a:cubicBezTo>
                  <a:cubicBezTo>
                    <a:pt x="126" y="151"/>
                    <a:pt x="123" y="148"/>
                    <a:pt x="126" y="149"/>
                  </a:cubicBezTo>
                  <a:cubicBezTo>
                    <a:pt x="128" y="149"/>
                    <a:pt x="127" y="153"/>
                    <a:pt x="129" y="151"/>
                  </a:cubicBezTo>
                  <a:cubicBezTo>
                    <a:pt x="132" y="149"/>
                    <a:pt x="131" y="146"/>
                    <a:pt x="134" y="145"/>
                  </a:cubicBezTo>
                  <a:cubicBezTo>
                    <a:pt x="136" y="145"/>
                    <a:pt x="138" y="145"/>
                    <a:pt x="140" y="145"/>
                  </a:cubicBezTo>
                  <a:cubicBezTo>
                    <a:pt x="141" y="144"/>
                    <a:pt x="143" y="143"/>
                    <a:pt x="144" y="142"/>
                  </a:cubicBezTo>
                  <a:cubicBezTo>
                    <a:pt x="146" y="141"/>
                    <a:pt x="147" y="140"/>
                    <a:pt x="149" y="139"/>
                  </a:cubicBezTo>
                  <a:cubicBezTo>
                    <a:pt x="150" y="139"/>
                    <a:pt x="151" y="138"/>
                    <a:pt x="152" y="137"/>
                  </a:cubicBezTo>
                  <a:cubicBezTo>
                    <a:pt x="154" y="136"/>
                    <a:pt x="156" y="135"/>
                    <a:pt x="158" y="135"/>
                  </a:cubicBezTo>
                  <a:cubicBezTo>
                    <a:pt x="160" y="134"/>
                    <a:pt x="163" y="133"/>
                    <a:pt x="165" y="132"/>
                  </a:cubicBezTo>
                  <a:cubicBezTo>
                    <a:pt x="165" y="132"/>
                    <a:pt x="169" y="130"/>
                    <a:pt x="169" y="130"/>
                  </a:cubicBezTo>
                  <a:cubicBezTo>
                    <a:pt x="170" y="128"/>
                    <a:pt x="167" y="127"/>
                    <a:pt x="167" y="126"/>
                  </a:cubicBezTo>
                  <a:cubicBezTo>
                    <a:pt x="170" y="125"/>
                    <a:pt x="173" y="126"/>
                    <a:pt x="174" y="129"/>
                  </a:cubicBezTo>
                  <a:cubicBezTo>
                    <a:pt x="175" y="130"/>
                    <a:pt x="176" y="133"/>
                    <a:pt x="178" y="132"/>
                  </a:cubicBezTo>
                  <a:cubicBezTo>
                    <a:pt x="181" y="131"/>
                    <a:pt x="181" y="124"/>
                    <a:pt x="182" y="121"/>
                  </a:cubicBezTo>
                  <a:cubicBezTo>
                    <a:pt x="183" y="119"/>
                    <a:pt x="182" y="115"/>
                    <a:pt x="181" y="113"/>
                  </a:cubicBezTo>
                  <a:cubicBezTo>
                    <a:pt x="180" y="112"/>
                    <a:pt x="178" y="111"/>
                    <a:pt x="177" y="109"/>
                  </a:cubicBezTo>
                  <a:cubicBezTo>
                    <a:pt x="177" y="107"/>
                    <a:pt x="176" y="106"/>
                    <a:pt x="175" y="104"/>
                  </a:cubicBezTo>
                  <a:cubicBezTo>
                    <a:pt x="174" y="103"/>
                    <a:pt x="173" y="100"/>
                    <a:pt x="176" y="100"/>
                  </a:cubicBezTo>
                  <a:cubicBezTo>
                    <a:pt x="176" y="99"/>
                    <a:pt x="176" y="98"/>
                    <a:pt x="176" y="97"/>
                  </a:cubicBezTo>
                  <a:cubicBezTo>
                    <a:pt x="176" y="97"/>
                    <a:pt x="177" y="96"/>
                    <a:pt x="177" y="95"/>
                  </a:cubicBezTo>
                  <a:cubicBezTo>
                    <a:pt x="178" y="94"/>
                    <a:pt x="177" y="93"/>
                    <a:pt x="176" y="92"/>
                  </a:cubicBezTo>
                  <a:cubicBezTo>
                    <a:pt x="176" y="90"/>
                    <a:pt x="176" y="89"/>
                    <a:pt x="176" y="88"/>
                  </a:cubicBezTo>
                  <a:cubicBezTo>
                    <a:pt x="175" y="86"/>
                    <a:pt x="174" y="86"/>
                    <a:pt x="174" y="84"/>
                  </a:cubicBezTo>
                  <a:cubicBezTo>
                    <a:pt x="173" y="81"/>
                    <a:pt x="176" y="79"/>
                    <a:pt x="174" y="76"/>
                  </a:cubicBezTo>
                  <a:cubicBezTo>
                    <a:pt x="172" y="73"/>
                    <a:pt x="168" y="71"/>
                    <a:pt x="165" y="69"/>
                  </a:cubicBezTo>
                  <a:cubicBezTo>
                    <a:pt x="165" y="66"/>
                    <a:pt x="167" y="65"/>
                    <a:pt x="168" y="63"/>
                  </a:cubicBezTo>
                  <a:cubicBezTo>
                    <a:pt x="170" y="61"/>
                    <a:pt x="171" y="58"/>
                    <a:pt x="171" y="56"/>
                  </a:cubicBezTo>
                  <a:cubicBezTo>
                    <a:pt x="171" y="53"/>
                    <a:pt x="171" y="50"/>
                    <a:pt x="170" y="48"/>
                  </a:cubicBezTo>
                  <a:cubicBezTo>
                    <a:pt x="169" y="45"/>
                    <a:pt x="168" y="42"/>
                    <a:pt x="167" y="39"/>
                  </a:cubicBezTo>
                  <a:cubicBezTo>
                    <a:pt x="165" y="40"/>
                    <a:pt x="159" y="37"/>
                    <a:pt x="159" y="34"/>
                  </a:cubicBezTo>
                  <a:cubicBezTo>
                    <a:pt x="159" y="34"/>
                    <a:pt x="160" y="33"/>
                    <a:pt x="160" y="32"/>
                  </a:cubicBezTo>
                  <a:cubicBezTo>
                    <a:pt x="160" y="32"/>
                    <a:pt x="160" y="31"/>
                    <a:pt x="159" y="31"/>
                  </a:cubicBezTo>
                  <a:cubicBezTo>
                    <a:pt x="159" y="30"/>
                    <a:pt x="158" y="30"/>
                    <a:pt x="158" y="29"/>
                  </a:cubicBezTo>
                  <a:cubicBezTo>
                    <a:pt x="158" y="28"/>
                    <a:pt x="159" y="26"/>
                    <a:pt x="158" y="26"/>
                  </a:cubicBezTo>
                  <a:cubicBezTo>
                    <a:pt x="158" y="26"/>
                    <a:pt x="155" y="26"/>
                    <a:pt x="155" y="26"/>
                  </a:cubicBezTo>
                  <a:cubicBezTo>
                    <a:pt x="154" y="26"/>
                    <a:pt x="153" y="27"/>
                    <a:pt x="152" y="27"/>
                  </a:cubicBezTo>
                  <a:cubicBezTo>
                    <a:pt x="152" y="26"/>
                    <a:pt x="151" y="26"/>
                    <a:pt x="150" y="25"/>
                  </a:cubicBezTo>
                  <a:cubicBezTo>
                    <a:pt x="149" y="24"/>
                    <a:pt x="149" y="23"/>
                    <a:pt x="148" y="22"/>
                  </a:cubicBezTo>
                  <a:cubicBezTo>
                    <a:pt x="147" y="22"/>
                    <a:pt x="146" y="22"/>
                    <a:pt x="146" y="21"/>
                  </a:cubicBezTo>
                  <a:cubicBezTo>
                    <a:pt x="145" y="21"/>
                    <a:pt x="145" y="20"/>
                    <a:pt x="145" y="20"/>
                  </a:cubicBezTo>
                  <a:cubicBezTo>
                    <a:pt x="145" y="19"/>
                    <a:pt x="144" y="18"/>
                    <a:pt x="144" y="17"/>
                  </a:cubicBezTo>
                  <a:cubicBezTo>
                    <a:pt x="142" y="16"/>
                    <a:pt x="143" y="17"/>
                    <a:pt x="141" y="18"/>
                  </a:cubicBezTo>
                  <a:cubicBezTo>
                    <a:pt x="140" y="19"/>
                    <a:pt x="140" y="18"/>
                    <a:pt x="139" y="18"/>
                  </a:cubicBezTo>
                  <a:cubicBezTo>
                    <a:pt x="137" y="18"/>
                    <a:pt x="136" y="18"/>
                    <a:pt x="135" y="19"/>
                  </a:cubicBezTo>
                  <a:cubicBezTo>
                    <a:pt x="133" y="19"/>
                    <a:pt x="133" y="21"/>
                    <a:pt x="132" y="22"/>
                  </a:cubicBezTo>
                  <a:cubicBezTo>
                    <a:pt x="132" y="21"/>
                    <a:pt x="131" y="21"/>
                    <a:pt x="131" y="20"/>
                  </a:cubicBezTo>
                  <a:cubicBezTo>
                    <a:pt x="131" y="20"/>
                    <a:pt x="130" y="21"/>
                    <a:pt x="130" y="21"/>
                  </a:cubicBezTo>
                  <a:cubicBezTo>
                    <a:pt x="128" y="22"/>
                    <a:pt x="128" y="22"/>
                    <a:pt x="127" y="23"/>
                  </a:cubicBezTo>
                  <a:cubicBezTo>
                    <a:pt x="127" y="25"/>
                    <a:pt x="126" y="26"/>
                    <a:pt x="125" y="27"/>
                  </a:cubicBezTo>
                  <a:cubicBezTo>
                    <a:pt x="125" y="26"/>
                    <a:pt x="125" y="25"/>
                    <a:pt x="125" y="25"/>
                  </a:cubicBezTo>
                  <a:cubicBezTo>
                    <a:pt x="123" y="26"/>
                    <a:pt x="120" y="25"/>
                    <a:pt x="119" y="25"/>
                  </a:cubicBezTo>
                  <a:cubicBezTo>
                    <a:pt x="117" y="26"/>
                    <a:pt x="117" y="27"/>
                    <a:pt x="116" y="29"/>
                  </a:cubicBezTo>
                  <a:cubicBezTo>
                    <a:pt x="115" y="29"/>
                    <a:pt x="115" y="30"/>
                    <a:pt x="114" y="30"/>
                  </a:cubicBezTo>
                  <a:cubicBezTo>
                    <a:pt x="113" y="31"/>
                    <a:pt x="114" y="32"/>
                    <a:pt x="113" y="33"/>
                  </a:cubicBezTo>
                  <a:cubicBezTo>
                    <a:pt x="112" y="34"/>
                    <a:pt x="113" y="33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1"/>
                    <a:pt x="108" y="30"/>
                    <a:pt x="108" y="30"/>
                  </a:cubicBezTo>
                  <a:cubicBezTo>
                    <a:pt x="107" y="30"/>
                    <a:pt x="106" y="30"/>
                    <a:pt x="106" y="30"/>
                  </a:cubicBezTo>
                  <a:cubicBezTo>
                    <a:pt x="105" y="30"/>
                    <a:pt x="103" y="32"/>
                    <a:pt x="102" y="32"/>
                  </a:cubicBezTo>
                  <a:cubicBezTo>
                    <a:pt x="102" y="32"/>
                    <a:pt x="100" y="30"/>
                    <a:pt x="100" y="30"/>
                  </a:cubicBezTo>
                  <a:cubicBezTo>
                    <a:pt x="98" y="27"/>
                    <a:pt x="104" y="26"/>
                    <a:pt x="105" y="24"/>
                  </a:cubicBezTo>
                  <a:cubicBezTo>
                    <a:pt x="106" y="22"/>
                    <a:pt x="105" y="20"/>
                    <a:pt x="106" y="18"/>
                  </a:cubicBezTo>
                  <a:cubicBezTo>
                    <a:pt x="107" y="16"/>
                    <a:pt x="108" y="17"/>
                    <a:pt x="109" y="16"/>
                  </a:cubicBezTo>
                  <a:cubicBezTo>
                    <a:pt x="110" y="16"/>
                    <a:pt x="110" y="16"/>
                    <a:pt x="109" y="14"/>
                  </a:cubicBezTo>
                  <a:cubicBezTo>
                    <a:pt x="108" y="13"/>
                    <a:pt x="107" y="12"/>
                    <a:pt x="106" y="13"/>
                  </a:cubicBezTo>
                  <a:cubicBezTo>
                    <a:pt x="105" y="13"/>
                    <a:pt x="104" y="14"/>
                    <a:pt x="104" y="14"/>
                  </a:cubicBezTo>
                  <a:cubicBezTo>
                    <a:pt x="104" y="16"/>
                    <a:pt x="105" y="15"/>
                    <a:pt x="105" y="15"/>
                  </a:cubicBezTo>
                  <a:cubicBezTo>
                    <a:pt x="105" y="16"/>
                    <a:pt x="108" y="17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4" y="18"/>
                    <a:pt x="103" y="18"/>
                    <a:pt x="102" y="19"/>
                  </a:cubicBezTo>
                  <a:cubicBezTo>
                    <a:pt x="101" y="19"/>
                    <a:pt x="101" y="19"/>
                    <a:pt x="100" y="19"/>
                  </a:cubicBezTo>
                  <a:cubicBezTo>
                    <a:pt x="100" y="19"/>
                    <a:pt x="100" y="20"/>
                    <a:pt x="100" y="20"/>
                  </a:cubicBezTo>
                  <a:cubicBezTo>
                    <a:pt x="98" y="21"/>
                    <a:pt x="97" y="19"/>
                    <a:pt x="95" y="18"/>
                  </a:cubicBezTo>
                  <a:cubicBezTo>
                    <a:pt x="94" y="17"/>
                    <a:pt x="92" y="15"/>
                    <a:pt x="90" y="16"/>
                  </a:cubicBezTo>
                  <a:cubicBezTo>
                    <a:pt x="89" y="16"/>
                    <a:pt x="88" y="20"/>
                    <a:pt x="87" y="19"/>
                  </a:cubicBezTo>
                  <a:cubicBezTo>
                    <a:pt x="86" y="19"/>
                    <a:pt x="90" y="15"/>
                    <a:pt x="87" y="14"/>
                  </a:cubicBezTo>
                  <a:cubicBezTo>
                    <a:pt x="86" y="14"/>
                    <a:pt x="84" y="15"/>
                    <a:pt x="83" y="15"/>
                  </a:cubicBezTo>
                  <a:cubicBezTo>
                    <a:pt x="82" y="15"/>
                    <a:pt x="81" y="15"/>
                    <a:pt x="82" y="14"/>
                  </a:cubicBezTo>
                  <a:cubicBezTo>
                    <a:pt x="85" y="12"/>
                    <a:pt x="85" y="12"/>
                    <a:pt x="85" y="8"/>
                  </a:cubicBezTo>
                  <a:cubicBezTo>
                    <a:pt x="84" y="9"/>
                    <a:pt x="83" y="9"/>
                    <a:pt x="83" y="7"/>
                  </a:cubicBezTo>
                  <a:cubicBezTo>
                    <a:pt x="83" y="7"/>
                    <a:pt x="84" y="7"/>
                    <a:pt x="84" y="6"/>
                  </a:cubicBezTo>
                  <a:cubicBezTo>
                    <a:pt x="84" y="6"/>
                    <a:pt x="84" y="4"/>
                    <a:pt x="83" y="4"/>
                  </a:cubicBezTo>
                  <a:cubicBezTo>
                    <a:pt x="82" y="3"/>
                    <a:pt x="83" y="4"/>
                    <a:pt x="82" y="4"/>
                  </a:cubicBezTo>
                  <a:cubicBezTo>
                    <a:pt x="81" y="5"/>
                    <a:pt x="82" y="5"/>
                    <a:pt x="80" y="5"/>
                  </a:cubicBezTo>
                  <a:cubicBezTo>
                    <a:pt x="80" y="4"/>
                    <a:pt x="79" y="3"/>
                    <a:pt x="78" y="3"/>
                  </a:cubicBezTo>
                  <a:cubicBezTo>
                    <a:pt x="77" y="2"/>
                    <a:pt x="76" y="3"/>
                    <a:pt x="74" y="3"/>
                  </a:cubicBezTo>
                  <a:cubicBezTo>
                    <a:pt x="73" y="3"/>
                    <a:pt x="72" y="4"/>
                    <a:pt x="71" y="4"/>
                  </a:cubicBezTo>
                  <a:cubicBezTo>
                    <a:pt x="69" y="4"/>
                    <a:pt x="69" y="3"/>
                    <a:pt x="68" y="2"/>
                  </a:cubicBezTo>
                  <a:cubicBezTo>
                    <a:pt x="66" y="0"/>
                    <a:pt x="61" y="0"/>
                    <a:pt x="58" y="0"/>
                  </a:cubicBezTo>
                  <a:cubicBezTo>
                    <a:pt x="58" y="1"/>
                    <a:pt x="59" y="4"/>
                    <a:pt x="59" y="5"/>
                  </a:cubicBezTo>
                  <a:cubicBezTo>
                    <a:pt x="59" y="7"/>
                    <a:pt x="60" y="7"/>
                    <a:pt x="61" y="8"/>
                  </a:cubicBezTo>
                  <a:cubicBezTo>
                    <a:pt x="62" y="9"/>
                    <a:pt x="61" y="9"/>
                    <a:pt x="62" y="10"/>
                  </a:cubicBezTo>
                  <a:cubicBezTo>
                    <a:pt x="62" y="11"/>
                    <a:pt x="63" y="11"/>
                    <a:pt x="64" y="12"/>
                  </a:cubicBezTo>
                  <a:cubicBezTo>
                    <a:pt x="65" y="13"/>
                    <a:pt x="66" y="14"/>
                    <a:pt x="64" y="16"/>
                  </a:cubicBezTo>
                  <a:cubicBezTo>
                    <a:pt x="62" y="17"/>
                    <a:pt x="61" y="16"/>
                    <a:pt x="59" y="17"/>
                  </a:cubicBezTo>
                  <a:cubicBezTo>
                    <a:pt x="59" y="17"/>
                    <a:pt x="58" y="17"/>
                    <a:pt x="58" y="17"/>
                  </a:cubicBezTo>
                  <a:cubicBezTo>
                    <a:pt x="58" y="17"/>
                    <a:pt x="57" y="19"/>
                    <a:pt x="57" y="19"/>
                  </a:cubicBezTo>
                  <a:cubicBezTo>
                    <a:pt x="57" y="23"/>
                    <a:pt x="62" y="20"/>
                    <a:pt x="64" y="20"/>
                  </a:cubicBezTo>
                  <a:cubicBezTo>
                    <a:pt x="64" y="22"/>
                    <a:pt x="60" y="22"/>
                    <a:pt x="61" y="25"/>
                  </a:cubicBezTo>
                  <a:cubicBezTo>
                    <a:pt x="62" y="27"/>
                    <a:pt x="63" y="25"/>
                    <a:pt x="64" y="26"/>
                  </a:cubicBezTo>
                  <a:cubicBezTo>
                    <a:pt x="65" y="27"/>
                    <a:pt x="66" y="28"/>
                    <a:pt x="65" y="29"/>
                  </a:cubicBezTo>
                  <a:cubicBezTo>
                    <a:pt x="65" y="30"/>
                    <a:pt x="65" y="29"/>
                    <a:pt x="64" y="29"/>
                  </a:cubicBezTo>
                  <a:cubicBezTo>
                    <a:pt x="63" y="29"/>
                    <a:pt x="64" y="28"/>
                    <a:pt x="63" y="29"/>
                  </a:cubicBezTo>
                  <a:cubicBezTo>
                    <a:pt x="62" y="29"/>
                    <a:pt x="62" y="31"/>
                    <a:pt x="63" y="31"/>
                  </a:cubicBezTo>
                  <a:cubicBezTo>
                    <a:pt x="64" y="33"/>
                    <a:pt x="66" y="34"/>
                    <a:pt x="68" y="34"/>
                  </a:cubicBezTo>
                  <a:cubicBezTo>
                    <a:pt x="70" y="34"/>
                    <a:pt x="71" y="34"/>
                    <a:pt x="72" y="36"/>
                  </a:cubicBezTo>
                  <a:cubicBezTo>
                    <a:pt x="74" y="38"/>
                    <a:pt x="75" y="39"/>
                    <a:pt x="76" y="41"/>
                  </a:cubicBezTo>
                  <a:cubicBezTo>
                    <a:pt x="76" y="41"/>
                    <a:pt x="76" y="42"/>
                    <a:pt x="77" y="43"/>
                  </a:cubicBezTo>
                  <a:cubicBezTo>
                    <a:pt x="78" y="44"/>
                    <a:pt x="78" y="44"/>
                    <a:pt x="79" y="44"/>
                  </a:cubicBezTo>
                  <a:cubicBezTo>
                    <a:pt x="80" y="45"/>
                    <a:pt x="83" y="46"/>
                    <a:pt x="81" y="46"/>
                  </a:cubicBezTo>
                  <a:cubicBezTo>
                    <a:pt x="79" y="47"/>
                    <a:pt x="77" y="45"/>
                    <a:pt x="76" y="44"/>
                  </a:cubicBezTo>
                  <a:cubicBezTo>
                    <a:pt x="73" y="41"/>
                    <a:pt x="72" y="35"/>
                    <a:pt x="67" y="35"/>
                  </a:cubicBezTo>
                  <a:cubicBezTo>
                    <a:pt x="64" y="35"/>
                    <a:pt x="62" y="37"/>
                    <a:pt x="60" y="36"/>
                  </a:cubicBezTo>
                  <a:cubicBezTo>
                    <a:pt x="59" y="35"/>
                    <a:pt x="59" y="34"/>
                    <a:pt x="57" y="34"/>
                  </a:cubicBezTo>
                  <a:cubicBezTo>
                    <a:pt x="56" y="35"/>
                    <a:pt x="56" y="36"/>
                    <a:pt x="56" y="37"/>
                  </a:cubicBezTo>
                  <a:cubicBezTo>
                    <a:pt x="55" y="39"/>
                    <a:pt x="55" y="40"/>
                    <a:pt x="55" y="43"/>
                  </a:cubicBezTo>
                  <a:cubicBezTo>
                    <a:pt x="55" y="44"/>
                    <a:pt x="57" y="47"/>
                    <a:pt x="56" y="47"/>
                  </a:cubicBezTo>
                  <a:cubicBezTo>
                    <a:pt x="55" y="46"/>
                    <a:pt x="55" y="46"/>
                    <a:pt x="55" y="45"/>
                  </a:cubicBezTo>
                  <a:cubicBezTo>
                    <a:pt x="54" y="44"/>
                    <a:pt x="53" y="45"/>
                    <a:pt x="53" y="44"/>
                  </a:cubicBezTo>
                  <a:cubicBezTo>
                    <a:pt x="52" y="44"/>
                    <a:pt x="52" y="42"/>
                    <a:pt x="51" y="43"/>
                  </a:cubicBezTo>
                  <a:cubicBezTo>
                    <a:pt x="49" y="44"/>
                    <a:pt x="54" y="50"/>
                    <a:pt x="50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46" y="46"/>
                    <a:pt x="49" y="47"/>
                    <a:pt x="48" y="45"/>
                  </a:cubicBezTo>
                  <a:cubicBezTo>
                    <a:pt x="48" y="44"/>
                    <a:pt x="47" y="43"/>
                    <a:pt x="46" y="42"/>
                  </a:cubicBezTo>
                  <a:cubicBezTo>
                    <a:pt x="46" y="42"/>
                    <a:pt x="46" y="41"/>
                    <a:pt x="46" y="40"/>
                  </a:cubicBezTo>
                  <a:cubicBezTo>
                    <a:pt x="45" y="39"/>
                    <a:pt x="42" y="40"/>
                    <a:pt x="41" y="40"/>
                  </a:cubicBezTo>
                  <a:cubicBezTo>
                    <a:pt x="40" y="41"/>
                    <a:pt x="38" y="41"/>
                    <a:pt x="37" y="41"/>
                  </a:cubicBezTo>
                  <a:cubicBezTo>
                    <a:pt x="34" y="41"/>
                    <a:pt x="32" y="41"/>
                    <a:pt x="30" y="42"/>
                  </a:cubicBezTo>
                  <a:cubicBezTo>
                    <a:pt x="29" y="42"/>
                    <a:pt x="27" y="43"/>
                    <a:pt x="28" y="45"/>
                  </a:cubicBezTo>
                  <a:cubicBezTo>
                    <a:pt x="28" y="45"/>
                    <a:pt x="29" y="44"/>
                    <a:pt x="29" y="46"/>
                  </a:cubicBezTo>
                  <a:cubicBezTo>
                    <a:pt x="29" y="47"/>
                    <a:pt x="27" y="47"/>
                    <a:pt x="27" y="47"/>
                  </a:cubicBezTo>
                  <a:cubicBezTo>
                    <a:pt x="26" y="48"/>
                    <a:pt x="26" y="51"/>
                    <a:pt x="27" y="52"/>
                  </a:cubicBezTo>
                  <a:cubicBezTo>
                    <a:pt x="28" y="52"/>
                    <a:pt x="30" y="52"/>
                    <a:pt x="31" y="52"/>
                  </a:cubicBezTo>
                  <a:cubicBezTo>
                    <a:pt x="33" y="52"/>
                    <a:pt x="32" y="52"/>
                    <a:pt x="31" y="53"/>
                  </a:cubicBezTo>
                  <a:cubicBezTo>
                    <a:pt x="31" y="54"/>
                    <a:pt x="31" y="55"/>
                    <a:pt x="29" y="55"/>
                  </a:cubicBezTo>
                  <a:cubicBezTo>
                    <a:pt x="29" y="57"/>
                    <a:pt x="29" y="60"/>
                    <a:pt x="29" y="62"/>
                  </a:cubicBezTo>
                  <a:cubicBezTo>
                    <a:pt x="30" y="65"/>
                    <a:pt x="28" y="66"/>
                    <a:pt x="27" y="68"/>
                  </a:cubicBezTo>
                  <a:cubicBezTo>
                    <a:pt x="27" y="69"/>
                    <a:pt x="26" y="70"/>
                    <a:pt x="26" y="71"/>
                  </a:cubicBezTo>
                  <a:cubicBezTo>
                    <a:pt x="26" y="72"/>
                    <a:pt x="26" y="74"/>
                    <a:pt x="26" y="74"/>
                  </a:cubicBezTo>
                  <a:cubicBezTo>
                    <a:pt x="25" y="76"/>
                    <a:pt x="22" y="74"/>
                    <a:pt x="20" y="75"/>
                  </a:cubicBezTo>
                  <a:cubicBezTo>
                    <a:pt x="20" y="76"/>
                    <a:pt x="19" y="79"/>
                    <a:pt x="20" y="80"/>
                  </a:cubicBezTo>
                  <a:cubicBezTo>
                    <a:pt x="21" y="82"/>
                    <a:pt x="23" y="81"/>
                    <a:pt x="25" y="82"/>
                  </a:cubicBezTo>
                  <a:cubicBezTo>
                    <a:pt x="27" y="82"/>
                    <a:pt x="26" y="84"/>
                    <a:pt x="26" y="85"/>
                  </a:cubicBezTo>
                  <a:cubicBezTo>
                    <a:pt x="26" y="88"/>
                    <a:pt x="25" y="88"/>
                    <a:pt x="23" y="90"/>
                  </a:cubicBezTo>
                  <a:cubicBezTo>
                    <a:pt x="22" y="91"/>
                    <a:pt x="20" y="93"/>
                    <a:pt x="20" y="94"/>
                  </a:cubicBezTo>
                  <a:cubicBezTo>
                    <a:pt x="20" y="96"/>
                    <a:pt x="23" y="97"/>
                    <a:pt x="20" y="98"/>
                  </a:cubicBezTo>
                  <a:cubicBezTo>
                    <a:pt x="18" y="99"/>
                    <a:pt x="16" y="100"/>
                    <a:pt x="14" y="100"/>
                  </a:cubicBezTo>
                  <a:cubicBezTo>
                    <a:pt x="12" y="100"/>
                    <a:pt x="11" y="99"/>
                    <a:pt x="8" y="100"/>
                  </a:cubicBezTo>
                  <a:cubicBezTo>
                    <a:pt x="7" y="100"/>
                    <a:pt x="5" y="100"/>
                    <a:pt x="5" y="102"/>
                  </a:cubicBezTo>
                  <a:cubicBezTo>
                    <a:pt x="4" y="104"/>
                    <a:pt x="7" y="107"/>
                    <a:pt x="8" y="109"/>
                  </a:cubicBezTo>
                  <a:cubicBezTo>
                    <a:pt x="9" y="111"/>
                    <a:pt x="11" y="114"/>
                    <a:pt x="10" y="116"/>
                  </a:cubicBezTo>
                  <a:cubicBezTo>
                    <a:pt x="9" y="117"/>
                    <a:pt x="7" y="118"/>
                    <a:pt x="7" y="119"/>
                  </a:cubicBezTo>
                  <a:cubicBezTo>
                    <a:pt x="7" y="121"/>
                    <a:pt x="9" y="121"/>
                    <a:pt x="8" y="123"/>
                  </a:cubicBezTo>
                  <a:cubicBezTo>
                    <a:pt x="8" y="123"/>
                    <a:pt x="7" y="123"/>
                    <a:pt x="6" y="124"/>
                  </a:cubicBezTo>
                  <a:cubicBezTo>
                    <a:pt x="6" y="124"/>
                    <a:pt x="6" y="124"/>
                    <a:pt x="6" y="125"/>
                  </a:cubicBezTo>
                  <a:cubicBezTo>
                    <a:pt x="6" y="125"/>
                    <a:pt x="4" y="125"/>
                    <a:pt x="4" y="126"/>
                  </a:cubicBezTo>
                  <a:cubicBezTo>
                    <a:pt x="3" y="128"/>
                    <a:pt x="6" y="127"/>
                    <a:pt x="7" y="129"/>
                  </a:cubicBezTo>
                  <a:cubicBezTo>
                    <a:pt x="8" y="130"/>
                    <a:pt x="6" y="133"/>
                    <a:pt x="5" y="135"/>
                  </a:cubicBezTo>
                  <a:cubicBezTo>
                    <a:pt x="7" y="135"/>
                    <a:pt x="9" y="137"/>
                    <a:pt x="10" y="139"/>
                  </a:cubicBezTo>
                  <a:cubicBezTo>
                    <a:pt x="10" y="140"/>
                    <a:pt x="10" y="141"/>
                    <a:pt x="11" y="142"/>
                  </a:cubicBezTo>
                  <a:cubicBezTo>
                    <a:pt x="11" y="143"/>
                    <a:pt x="12" y="143"/>
                    <a:pt x="13" y="145"/>
                  </a:cubicBezTo>
                  <a:cubicBezTo>
                    <a:pt x="13" y="146"/>
                    <a:pt x="13" y="147"/>
                    <a:pt x="12" y="148"/>
                  </a:cubicBezTo>
                  <a:cubicBezTo>
                    <a:pt x="12" y="148"/>
                    <a:pt x="11" y="149"/>
                    <a:pt x="11" y="149"/>
                  </a:cubicBezTo>
                  <a:cubicBezTo>
                    <a:pt x="11" y="150"/>
                    <a:pt x="10" y="150"/>
                    <a:pt x="10" y="151"/>
                  </a:cubicBezTo>
                  <a:cubicBezTo>
                    <a:pt x="10" y="151"/>
                    <a:pt x="10" y="152"/>
                    <a:pt x="9" y="152"/>
                  </a:cubicBezTo>
                  <a:cubicBezTo>
                    <a:pt x="7" y="154"/>
                    <a:pt x="6" y="153"/>
                    <a:pt x="4" y="155"/>
                  </a:cubicBezTo>
                  <a:cubicBezTo>
                    <a:pt x="3" y="156"/>
                    <a:pt x="2" y="158"/>
                    <a:pt x="1" y="160"/>
                  </a:cubicBezTo>
                  <a:cubicBezTo>
                    <a:pt x="0" y="163"/>
                    <a:pt x="1" y="164"/>
                    <a:pt x="3" y="166"/>
                  </a:cubicBezTo>
                  <a:cubicBezTo>
                    <a:pt x="4" y="168"/>
                    <a:pt x="4" y="170"/>
                    <a:pt x="2" y="172"/>
                  </a:cubicBezTo>
                  <a:cubicBezTo>
                    <a:pt x="4" y="173"/>
                    <a:pt x="5" y="174"/>
                    <a:pt x="6" y="175"/>
                  </a:cubicBezTo>
                  <a:cubicBezTo>
                    <a:pt x="8" y="175"/>
                    <a:pt x="10" y="174"/>
                    <a:pt x="11" y="174"/>
                  </a:cubicBezTo>
                  <a:cubicBezTo>
                    <a:pt x="13" y="174"/>
                    <a:pt x="15" y="174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8" y="179"/>
                    <a:pt x="19" y="181"/>
                    <a:pt x="20" y="182"/>
                  </a:cubicBezTo>
                  <a:cubicBezTo>
                    <a:pt x="21" y="183"/>
                    <a:pt x="23" y="183"/>
                    <a:pt x="24" y="183"/>
                  </a:cubicBezTo>
                  <a:cubicBezTo>
                    <a:pt x="26" y="184"/>
                    <a:pt x="27" y="184"/>
                    <a:pt x="29" y="184"/>
                  </a:cubicBezTo>
                  <a:cubicBezTo>
                    <a:pt x="30" y="184"/>
                    <a:pt x="34" y="184"/>
                    <a:pt x="34" y="183"/>
                  </a:cubicBezTo>
                  <a:cubicBezTo>
                    <a:pt x="35" y="184"/>
                    <a:pt x="36" y="185"/>
                    <a:pt x="37" y="186"/>
                  </a:cubicBezTo>
                  <a:cubicBezTo>
                    <a:pt x="39" y="187"/>
                    <a:pt x="40" y="187"/>
                    <a:pt x="42" y="187"/>
                  </a:cubicBezTo>
                  <a:cubicBezTo>
                    <a:pt x="43" y="186"/>
                    <a:pt x="44" y="187"/>
                    <a:pt x="46" y="188"/>
                  </a:cubicBezTo>
                  <a:cubicBezTo>
                    <a:pt x="46" y="188"/>
                    <a:pt x="49" y="188"/>
                    <a:pt x="49" y="189"/>
                  </a:cubicBezTo>
                  <a:cubicBezTo>
                    <a:pt x="49" y="190"/>
                    <a:pt x="48" y="191"/>
                    <a:pt x="48" y="192"/>
                  </a:cubicBezTo>
                  <a:cubicBezTo>
                    <a:pt x="47" y="194"/>
                    <a:pt x="46" y="194"/>
                    <a:pt x="45" y="196"/>
                  </a:cubicBezTo>
                  <a:cubicBezTo>
                    <a:pt x="44" y="197"/>
                    <a:pt x="42" y="198"/>
                    <a:pt x="42" y="199"/>
                  </a:cubicBezTo>
                  <a:cubicBezTo>
                    <a:pt x="41" y="200"/>
                    <a:pt x="42" y="201"/>
                    <a:pt x="42" y="202"/>
                  </a:cubicBezTo>
                  <a:cubicBezTo>
                    <a:pt x="42" y="202"/>
                    <a:pt x="41" y="203"/>
                    <a:pt x="41" y="204"/>
                  </a:cubicBezTo>
                  <a:cubicBezTo>
                    <a:pt x="40" y="205"/>
                    <a:pt x="40" y="206"/>
                    <a:pt x="40" y="208"/>
                  </a:cubicBezTo>
                  <a:cubicBezTo>
                    <a:pt x="40" y="210"/>
                    <a:pt x="36" y="214"/>
                    <a:pt x="37" y="216"/>
                  </a:cubicBezTo>
                  <a:cubicBezTo>
                    <a:pt x="39" y="217"/>
                    <a:pt x="36" y="222"/>
                    <a:pt x="36" y="223"/>
                  </a:cubicBezTo>
                  <a:cubicBezTo>
                    <a:pt x="36" y="224"/>
                    <a:pt x="36" y="226"/>
                    <a:pt x="36" y="227"/>
                  </a:cubicBezTo>
                  <a:cubicBezTo>
                    <a:pt x="36" y="227"/>
                    <a:pt x="39" y="229"/>
                    <a:pt x="38" y="230"/>
                  </a:cubicBezTo>
                  <a:cubicBezTo>
                    <a:pt x="38" y="230"/>
                    <a:pt x="38" y="230"/>
                    <a:pt x="38" y="230"/>
                  </a:cubicBezTo>
                  <a:cubicBezTo>
                    <a:pt x="39" y="230"/>
                    <a:pt x="39" y="230"/>
                    <a:pt x="40" y="230"/>
                  </a:cubicBezTo>
                  <a:close/>
                  <a:moveTo>
                    <a:pt x="26" y="40"/>
                  </a:moveTo>
                  <a:cubicBezTo>
                    <a:pt x="25" y="40"/>
                    <a:pt x="24" y="40"/>
                    <a:pt x="25" y="41"/>
                  </a:cubicBezTo>
                  <a:cubicBezTo>
                    <a:pt x="26" y="41"/>
                    <a:pt x="28" y="41"/>
                    <a:pt x="28" y="40"/>
                  </a:cubicBezTo>
                  <a:cubicBezTo>
                    <a:pt x="28" y="40"/>
                    <a:pt x="26" y="40"/>
                    <a:pt x="26" y="40"/>
                  </a:cubicBezTo>
                  <a:cubicBezTo>
                    <a:pt x="25" y="40"/>
                    <a:pt x="26" y="40"/>
                    <a:pt x="26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6" y="40"/>
                    <a:pt x="35" y="39"/>
                  </a:cubicBezTo>
                  <a:cubicBezTo>
                    <a:pt x="33" y="38"/>
                    <a:pt x="31" y="39"/>
                    <a:pt x="29" y="40"/>
                  </a:cubicBezTo>
                  <a:cubicBezTo>
                    <a:pt x="30" y="40"/>
                    <a:pt x="32" y="40"/>
                    <a:pt x="32" y="40"/>
                  </a:cubicBezTo>
                  <a:close/>
                  <a:moveTo>
                    <a:pt x="39" y="38"/>
                  </a:moveTo>
                  <a:cubicBezTo>
                    <a:pt x="39" y="38"/>
                    <a:pt x="37" y="38"/>
                    <a:pt x="37" y="39"/>
                  </a:cubicBezTo>
                  <a:cubicBezTo>
                    <a:pt x="38" y="39"/>
                    <a:pt x="42" y="38"/>
                    <a:pt x="43" y="38"/>
                  </a:cubicBezTo>
                  <a:cubicBezTo>
                    <a:pt x="42" y="37"/>
                    <a:pt x="40" y="38"/>
                    <a:pt x="39" y="38"/>
                  </a:cubicBezTo>
                  <a:cubicBezTo>
                    <a:pt x="39" y="38"/>
                    <a:pt x="40" y="38"/>
                    <a:pt x="39" y="38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1" name="Freeform 45"/>
            <p:cNvSpPr>
              <a:spLocks noEditPoints="1"/>
            </p:cNvSpPr>
            <p:nvPr/>
          </p:nvSpPr>
          <p:spPr bwMode="auto">
            <a:xfrm>
              <a:off x="9883775" y="1487488"/>
              <a:ext cx="898525" cy="1833562"/>
            </a:xfrm>
            <a:custGeom>
              <a:avLst/>
              <a:gdLst>
                <a:gd name="T0" fmla="*/ 148 w 236"/>
                <a:gd name="T1" fmla="*/ 452 h 481"/>
                <a:gd name="T2" fmla="*/ 134 w 236"/>
                <a:gd name="T3" fmla="*/ 459 h 481"/>
                <a:gd name="T4" fmla="*/ 125 w 236"/>
                <a:gd name="T5" fmla="*/ 463 h 481"/>
                <a:gd name="T6" fmla="*/ 100 w 236"/>
                <a:gd name="T7" fmla="*/ 467 h 481"/>
                <a:gd name="T8" fmla="*/ 80 w 236"/>
                <a:gd name="T9" fmla="*/ 474 h 481"/>
                <a:gd name="T10" fmla="*/ 70 w 236"/>
                <a:gd name="T11" fmla="*/ 475 h 481"/>
                <a:gd name="T12" fmla="*/ 62 w 236"/>
                <a:gd name="T13" fmla="*/ 462 h 481"/>
                <a:gd name="T14" fmla="*/ 47 w 236"/>
                <a:gd name="T15" fmla="*/ 453 h 481"/>
                <a:gd name="T16" fmla="*/ 38 w 236"/>
                <a:gd name="T17" fmla="*/ 445 h 481"/>
                <a:gd name="T18" fmla="*/ 40 w 236"/>
                <a:gd name="T19" fmla="*/ 425 h 481"/>
                <a:gd name="T20" fmla="*/ 40 w 236"/>
                <a:gd name="T21" fmla="*/ 414 h 481"/>
                <a:gd name="T22" fmla="*/ 38 w 236"/>
                <a:gd name="T23" fmla="*/ 400 h 481"/>
                <a:gd name="T24" fmla="*/ 36 w 236"/>
                <a:gd name="T25" fmla="*/ 379 h 481"/>
                <a:gd name="T26" fmla="*/ 32 w 236"/>
                <a:gd name="T27" fmla="*/ 360 h 481"/>
                <a:gd name="T28" fmla="*/ 39 w 236"/>
                <a:gd name="T29" fmla="*/ 341 h 481"/>
                <a:gd name="T30" fmla="*/ 56 w 236"/>
                <a:gd name="T31" fmla="*/ 330 h 481"/>
                <a:gd name="T32" fmla="*/ 69 w 236"/>
                <a:gd name="T33" fmla="*/ 315 h 481"/>
                <a:gd name="T34" fmla="*/ 87 w 236"/>
                <a:gd name="T35" fmla="*/ 295 h 481"/>
                <a:gd name="T36" fmla="*/ 95 w 236"/>
                <a:gd name="T37" fmla="*/ 282 h 481"/>
                <a:gd name="T38" fmla="*/ 108 w 236"/>
                <a:gd name="T39" fmla="*/ 265 h 481"/>
                <a:gd name="T40" fmla="*/ 112 w 236"/>
                <a:gd name="T41" fmla="*/ 253 h 481"/>
                <a:gd name="T42" fmla="*/ 110 w 236"/>
                <a:gd name="T43" fmla="*/ 235 h 481"/>
                <a:gd name="T44" fmla="*/ 102 w 236"/>
                <a:gd name="T45" fmla="*/ 218 h 481"/>
                <a:gd name="T46" fmla="*/ 90 w 236"/>
                <a:gd name="T47" fmla="*/ 217 h 481"/>
                <a:gd name="T48" fmla="*/ 83 w 236"/>
                <a:gd name="T49" fmla="*/ 190 h 481"/>
                <a:gd name="T50" fmla="*/ 81 w 236"/>
                <a:gd name="T51" fmla="*/ 152 h 481"/>
                <a:gd name="T52" fmla="*/ 80 w 236"/>
                <a:gd name="T53" fmla="*/ 119 h 481"/>
                <a:gd name="T54" fmla="*/ 59 w 236"/>
                <a:gd name="T55" fmla="*/ 91 h 481"/>
                <a:gd name="T56" fmla="*/ 35 w 236"/>
                <a:gd name="T57" fmla="*/ 74 h 481"/>
                <a:gd name="T58" fmla="*/ 32 w 236"/>
                <a:gd name="T59" fmla="*/ 56 h 481"/>
                <a:gd name="T60" fmla="*/ 52 w 236"/>
                <a:gd name="T61" fmla="*/ 62 h 481"/>
                <a:gd name="T62" fmla="*/ 80 w 236"/>
                <a:gd name="T63" fmla="*/ 78 h 481"/>
                <a:gd name="T64" fmla="*/ 107 w 236"/>
                <a:gd name="T65" fmla="*/ 83 h 481"/>
                <a:gd name="T66" fmla="*/ 123 w 236"/>
                <a:gd name="T67" fmla="*/ 58 h 481"/>
                <a:gd name="T68" fmla="*/ 132 w 236"/>
                <a:gd name="T69" fmla="*/ 19 h 481"/>
                <a:gd name="T70" fmla="*/ 166 w 236"/>
                <a:gd name="T71" fmla="*/ 5 h 481"/>
                <a:gd name="T72" fmla="*/ 192 w 236"/>
                <a:gd name="T73" fmla="*/ 35 h 481"/>
                <a:gd name="T74" fmla="*/ 178 w 236"/>
                <a:gd name="T75" fmla="*/ 99 h 481"/>
                <a:gd name="T76" fmla="*/ 204 w 236"/>
                <a:gd name="T77" fmla="*/ 140 h 481"/>
                <a:gd name="T78" fmla="*/ 198 w 236"/>
                <a:gd name="T79" fmla="*/ 199 h 481"/>
                <a:gd name="T80" fmla="*/ 202 w 236"/>
                <a:gd name="T81" fmla="*/ 234 h 481"/>
                <a:gd name="T82" fmla="*/ 199 w 236"/>
                <a:gd name="T83" fmla="*/ 257 h 481"/>
                <a:gd name="T84" fmla="*/ 205 w 236"/>
                <a:gd name="T85" fmla="*/ 283 h 481"/>
                <a:gd name="T86" fmla="*/ 216 w 236"/>
                <a:gd name="T87" fmla="*/ 298 h 481"/>
                <a:gd name="T88" fmla="*/ 216 w 236"/>
                <a:gd name="T89" fmla="*/ 330 h 481"/>
                <a:gd name="T90" fmla="*/ 234 w 236"/>
                <a:gd name="T91" fmla="*/ 359 h 481"/>
                <a:gd name="T92" fmla="*/ 203 w 236"/>
                <a:gd name="T93" fmla="*/ 405 h 481"/>
                <a:gd name="T94" fmla="*/ 179 w 236"/>
                <a:gd name="T95" fmla="*/ 434 h 481"/>
                <a:gd name="T96" fmla="*/ 2 w 236"/>
                <a:gd name="T97" fmla="*/ 464 h 481"/>
                <a:gd name="T98" fmla="*/ 11 w 236"/>
                <a:gd name="T99" fmla="*/ 469 h 481"/>
                <a:gd name="T100" fmla="*/ 15 w 236"/>
                <a:gd name="T101" fmla="*/ 462 h 481"/>
                <a:gd name="T102" fmla="*/ 57 w 236"/>
                <a:gd name="T103" fmla="*/ 471 h 481"/>
                <a:gd name="T104" fmla="*/ 58 w 236"/>
                <a:gd name="T105" fmla="*/ 468 h 481"/>
                <a:gd name="T106" fmla="*/ 106 w 236"/>
                <a:gd name="T107" fmla="*/ 259 h 481"/>
                <a:gd name="T108" fmla="*/ 35 w 236"/>
                <a:gd name="T109" fmla="*/ 344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" h="481">
                  <a:moveTo>
                    <a:pt x="163" y="452"/>
                  </a:moveTo>
                  <a:cubicBezTo>
                    <a:pt x="162" y="450"/>
                    <a:pt x="162" y="451"/>
                    <a:pt x="161" y="452"/>
                  </a:cubicBezTo>
                  <a:cubicBezTo>
                    <a:pt x="161" y="452"/>
                    <a:pt x="160" y="455"/>
                    <a:pt x="160" y="453"/>
                  </a:cubicBezTo>
                  <a:cubicBezTo>
                    <a:pt x="158" y="454"/>
                    <a:pt x="159" y="454"/>
                    <a:pt x="157" y="454"/>
                  </a:cubicBezTo>
                  <a:cubicBezTo>
                    <a:pt x="156" y="454"/>
                    <a:pt x="156" y="455"/>
                    <a:pt x="156" y="455"/>
                  </a:cubicBezTo>
                  <a:cubicBezTo>
                    <a:pt x="155" y="455"/>
                    <a:pt x="154" y="454"/>
                    <a:pt x="153" y="454"/>
                  </a:cubicBezTo>
                  <a:cubicBezTo>
                    <a:pt x="152" y="453"/>
                    <a:pt x="150" y="452"/>
                    <a:pt x="148" y="452"/>
                  </a:cubicBezTo>
                  <a:cubicBezTo>
                    <a:pt x="147" y="453"/>
                    <a:pt x="146" y="454"/>
                    <a:pt x="146" y="456"/>
                  </a:cubicBezTo>
                  <a:cubicBezTo>
                    <a:pt x="145" y="455"/>
                    <a:pt x="144" y="456"/>
                    <a:pt x="143" y="455"/>
                  </a:cubicBezTo>
                  <a:cubicBezTo>
                    <a:pt x="143" y="454"/>
                    <a:pt x="141" y="457"/>
                    <a:pt x="140" y="457"/>
                  </a:cubicBezTo>
                  <a:cubicBezTo>
                    <a:pt x="140" y="457"/>
                    <a:pt x="139" y="456"/>
                    <a:pt x="138" y="456"/>
                  </a:cubicBezTo>
                  <a:cubicBezTo>
                    <a:pt x="138" y="457"/>
                    <a:pt x="138" y="458"/>
                    <a:pt x="137" y="458"/>
                  </a:cubicBezTo>
                  <a:cubicBezTo>
                    <a:pt x="137" y="458"/>
                    <a:pt x="137" y="457"/>
                    <a:pt x="136" y="456"/>
                  </a:cubicBezTo>
                  <a:cubicBezTo>
                    <a:pt x="135" y="456"/>
                    <a:pt x="134" y="458"/>
                    <a:pt x="134" y="459"/>
                  </a:cubicBezTo>
                  <a:cubicBezTo>
                    <a:pt x="134" y="458"/>
                    <a:pt x="133" y="457"/>
                    <a:pt x="132" y="457"/>
                  </a:cubicBezTo>
                  <a:cubicBezTo>
                    <a:pt x="131" y="457"/>
                    <a:pt x="131" y="458"/>
                    <a:pt x="129" y="457"/>
                  </a:cubicBezTo>
                  <a:cubicBezTo>
                    <a:pt x="128" y="457"/>
                    <a:pt x="127" y="455"/>
                    <a:pt x="126" y="455"/>
                  </a:cubicBezTo>
                  <a:cubicBezTo>
                    <a:pt x="125" y="455"/>
                    <a:pt x="129" y="460"/>
                    <a:pt x="129" y="461"/>
                  </a:cubicBezTo>
                  <a:cubicBezTo>
                    <a:pt x="128" y="461"/>
                    <a:pt x="128" y="460"/>
                    <a:pt x="127" y="459"/>
                  </a:cubicBezTo>
                  <a:cubicBezTo>
                    <a:pt x="126" y="459"/>
                    <a:pt x="125" y="458"/>
                    <a:pt x="124" y="458"/>
                  </a:cubicBezTo>
                  <a:cubicBezTo>
                    <a:pt x="123" y="459"/>
                    <a:pt x="126" y="462"/>
                    <a:pt x="125" y="463"/>
                  </a:cubicBezTo>
                  <a:cubicBezTo>
                    <a:pt x="124" y="463"/>
                    <a:pt x="123" y="462"/>
                    <a:pt x="122" y="462"/>
                  </a:cubicBezTo>
                  <a:cubicBezTo>
                    <a:pt x="121" y="462"/>
                    <a:pt x="120" y="464"/>
                    <a:pt x="119" y="465"/>
                  </a:cubicBezTo>
                  <a:cubicBezTo>
                    <a:pt x="118" y="465"/>
                    <a:pt x="117" y="464"/>
                    <a:pt x="115" y="464"/>
                  </a:cubicBezTo>
                  <a:cubicBezTo>
                    <a:pt x="113" y="464"/>
                    <a:pt x="111" y="467"/>
                    <a:pt x="108" y="465"/>
                  </a:cubicBezTo>
                  <a:cubicBezTo>
                    <a:pt x="108" y="466"/>
                    <a:pt x="108" y="466"/>
                    <a:pt x="108" y="467"/>
                  </a:cubicBezTo>
                  <a:cubicBezTo>
                    <a:pt x="106" y="467"/>
                    <a:pt x="104" y="468"/>
                    <a:pt x="104" y="466"/>
                  </a:cubicBezTo>
                  <a:cubicBezTo>
                    <a:pt x="103" y="467"/>
                    <a:pt x="101" y="469"/>
                    <a:pt x="100" y="467"/>
                  </a:cubicBezTo>
                  <a:cubicBezTo>
                    <a:pt x="99" y="468"/>
                    <a:pt x="98" y="475"/>
                    <a:pt x="97" y="472"/>
                  </a:cubicBezTo>
                  <a:cubicBezTo>
                    <a:pt x="93" y="474"/>
                    <a:pt x="96" y="471"/>
                    <a:pt x="94" y="470"/>
                  </a:cubicBezTo>
                  <a:cubicBezTo>
                    <a:pt x="93" y="470"/>
                    <a:pt x="92" y="473"/>
                    <a:pt x="90" y="472"/>
                  </a:cubicBezTo>
                  <a:cubicBezTo>
                    <a:pt x="90" y="473"/>
                    <a:pt x="88" y="472"/>
                    <a:pt x="87" y="473"/>
                  </a:cubicBezTo>
                  <a:cubicBezTo>
                    <a:pt x="86" y="474"/>
                    <a:pt x="87" y="475"/>
                    <a:pt x="85" y="475"/>
                  </a:cubicBezTo>
                  <a:cubicBezTo>
                    <a:pt x="84" y="475"/>
                    <a:pt x="83" y="474"/>
                    <a:pt x="82" y="474"/>
                  </a:cubicBezTo>
                  <a:cubicBezTo>
                    <a:pt x="81" y="474"/>
                    <a:pt x="80" y="475"/>
                    <a:pt x="80" y="474"/>
                  </a:cubicBezTo>
                  <a:cubicBezTo>
                    <a:pt x="78" y="474"/>
                    <a:pt x="79" y="473"/>
                    <a:pt x="79" y="471"/>
                  </a:cubicBezTo>
                  <a:cubicBezTo>
                    <a:pt x="78" y="472"/>
                    <a:pt x="77" y="473"/>
                    <a:pt x="76" y="474"/>
                  </a:cubicBezTo>
                  <a:cubicBezTo>
                    <a:pt x="75" y="476"/>
                    <a:pt x="74" y="476"/>
                    <a:pt x="73" y="478"/>
                  </a:cubicBezTo>
                  <a:cubicBezTo>
                    <a:pt x="72" y="480"/>
                    <a:pt x="72" y="480"/>
                    <a:pt x="70" y="480"/>
                  </a:cubicBezTo>
                  <a:cubicBezTo>
                    <a:pt x="69" y="480"/>
                    <a:pt x="67" y="481"/>
                    <a:pt x="67" y="480"/>
                  </a:cubicBezTo>
                  <a:cubicBezTo>
                    <a:pt x="65" y="479"/>
                    <a:pt x="71" y="478"/>
                    <a:pt x="71" y="477"/>
                  </a:cubicBezTo>
                  <a:cubicBezTo>
                    <a:pt x="72" y="476"/>
                    <a:pt x="71" y="476"/>
                    <a:pt x="70" y="475"/>
                  </a:cubicBezTo>
                  <a:cubicBezTo>
                    <a:pt x="70" y="474"/>
                    <a:pt x="72" y="474"/>
                    <a:pt x="73" y="473"/>
                  </a:cubicBezTo>
                  <a:cubicBezTo>
                    <a:pt x="73" y="472"/>
                    <a:pt x="70" y="472"/>
                    <a:pt x="70" y="471"/>
                  </a:cubicBezTo>
                  <a:cubicBezTo>
                    <a:pt x="69" y="471"/>
                    <a:pt x="69" y="467"/>
                    <a:pt x="67" y="470"/>
                  </a:cubicBezTo>
                  <a:cubicBezTo>
                    <a:pt x="66" y="468"/>
                    <a:pt x="66" y="466"/>
                    <a:pt x="67" y="464"/>
                  </a:cubicBezTo>
                  <a:cubicBezTo>
                    <a:pt x="67" y="463"/>
                    <a:pt x="70" y="462"/>
                    <a:pt x="69" y="460"/>
                  </a:cubicBezTo>
                  <a:cubicBezTo>
                    <a:pt x="67" y="462"/>
                    <a:pt x="65" y="463"/>
                    <a:pt x="63" y="464"/>
                  </a:cubicBezTo>
                  <a:cubicBezTo>
                    <a:pt x="61" y="465"/>
                    <a:pt x="59" y="464"/>
                    <a:pt x="62" y="462"/>
                  </a:cubicBezTo>
                  <a:cubicBezTo>
                    <a:pt x="61" y="462"/>
                    <a:pt x="59" y="464"/>
                    <a:pt x="58" y="463"/>
                  </a:cubicBezTo>
                  <a:cubicBezTo>
                    <a:pt x="57" y="461"/>
                    <a:pt x="61" y="460"/>
                    <a:pt x="60" y="458"/>
                  </a:cubicBezTo>
                  <a:cubicBezTo>
                    <a:pt x="59" y="458"/>
                    <a:pt x="58" y="458"/>
                    <a:pt x="57" y="458"/>
                  </a:cubicBezTo>
                  <a:cubicBezTo>
                    <a:pt x="56" y="458"/>
                    <a:pt x="55" y="459"/>
                    <a:pt x="53" y="459"/>
                  </a:cubicBezTo>
                  <a:cubicBezTo>
                    <a:pt x="54" y="457"/>
                    <a:pt x="53" y="457"/>
                    <a:pt x="52" y="456"/>
                  </a:cubicBezTo>
                  <a:cubicBezTo>
                    <a:pt x="51" y="455"/>
                    <a:pt x="51" y="455"/>
                    <a:pt x="49" y="456"/>
                  </a:cubicBezTo>
                  <a:cubicBezTo>
                    <a:pt x="48" y="455"/>
                    <a:pt x="48" y="453"/>
                    <a:pt x="47" y="453"/>
                  </a:cubicBezTo>
                  <a:cubicBezTo>
                    <a:pt x="46" y="452"/>
                    <a:pt x="46" y="453"/>
                    <a:pt x="46" y="452"/>
                  </a:cubicBezTo>
                  <a:cubicBezTo>
                    <a:pt x="46" y="450"/>
                    <a:pt x="44" y="447"/>
                    <a:pt x="42" y="450"/>
                  </a:cubicBezTo>
                  <a:cubicBezTo>
                    <a:pt x="41" y="452"/>
                    <a:pt x="42" y="454"/>
                    <a:pt x="39" y="453"/>
                  </a:cubicBezTo>
                  <a:cubicBezTo>
                    <a:pt x="39" y="453"/>
                    <a:pt x="39" y="452"/>
                    <a:pt x="39" y="451"/>
                  </a:cubicBezTo>
                  <a:cubicBezTo>
                    <a:pt x="39" y="450"/>
                    <a:pt x="37" y="450"/>
                    <a:pt x="37" y="448"/>
                  </a:cubicBezTo>
                  <a:cubicBezTo>
                    <a:pt x="37" y="448"/>
                    <a:pt x="36" y="448"/>
                    <a:pt x="36" y="447"/>
                  </a:cubicBezTo>
                  <a:cubicBezTo>
                    <a:pt x="36" y="446"/>
                    <a:pt x="38" y="447"/>
                    <a:pt x="38" y="445"/>
                  </a:cubicBezTo>
                  <a:cubicBezTo>
                    <a:pt x="38" y="443"/>
                    <a:pt x="36" y="443"/>
                    <a:pt x="36" y="441"/>
                  </a:cubicBezTo>
                  <a:cubicBezTo>
                    <a:pt x="36" y="440"/>
                    <a:pt x="37" y="439"/>
                    <a:pt x="37" y="437"/>
                  </a:cubicBezTo>
                  <a:cubicBezTo>
                    <a:pt x="37" y="437"/>
                    <a:pt x="36" y="436"/>
                    <a:pt x="36" y="436"/>
                  </a:cubicBezTo>
                  <a:cubicBezTo>
                    <a:pt x="35" y="435"/>
                    <a:pt x="35" y="434"/>
                    <a:pt x="35" y="433"/>
                  </a:cubicBezTo>
                  <a:cubicBezTo>
                    <a:pt x="35" y="431"/>
                    <a:pt x="38" y="432"/>
                    <a:pt x="38" y="429"/>
                  </a:cubicBezTo>
                  <a:cubicBezTo>
                    <a:pt x="38" y="428"/>
                    <a:pt x="35" y="426"/>
                    <a:pt x="37" y="426"/>
                  </a:cubicBezTo>
                  <a:cubicBezTo>
                    <a:pt x="37" y="427"/>
                    <a:pt x="40" y="426"/>
                    <a:pt x="40" y="425"/>
                  </a:cubicBezTo>
                  <a:cubicBezTo>
                    <a:pt x="39" y="425"/>
                    <a:pt x="39" y="424"/>
                    <a:pt x="39" y="423"/>
                  </a:cubicBezTo>
                  <a:cubicBezTo>
                    <a:pt x="39" y="423"/>
                    <a:pt x="40" y="423"/>
                    <a:pt x="40" y="423"/>
                  </a:cubicBezTo>
                  <a:cubicBezTo>
                    <a:pt x="40" y="422"/>
                    <a:pt x="40" y="422"/>
                    <a:pt x="40" y="421"/>
                  </a:cubicBezTo>
                  <a:cubicBezTo>
                    <a:pt x="40" y="420"/>
                    <a:pt x="40" y="420"/>
                    <a:pt x="40" y="419"/>
                  </a:cubicBezTo>
                  <a:cubicBezTo>
                    <a:pt x="40" y="419"/>
                    <a:pt x="37" y="416"/>
                    <a:pt x="40" y="416"/>
                  </a:cubicBezTo>
                  <a:cubicBezTo>
                    <a:pt x="39" y="416"/>
                    <a:pt x="38" y="416"/>
                    <a:pt x="38" y="415"/>
                  </a:cubicBezTo>
                  <a:cubicBezTo>
                    <a:pt x="38" y="413"/>
                    <a:pt x="40" y="414"/>
                    <a:pt x="40" y="414"/>
                  </a:cubicBezTo>
                  <a:cubicBezTo>
                    <a:pt x="41" y="413"/>
                    <a:pt x="40" y="413"/>
                    <a:pt x="39" y="412"/>
                  </a:cubicBezTo>
                  <a:cubicBezTo>
                    <a:pt x="39" y="411"/>
                    <a:pt x="40" y="409"/>
                    <a:pt x="41" y="411"/>
                  </a:cubicBezTo>
                  <a:cubicBezTo>
                    <a:pt x="42" y="410"/>
                    <a:pt x="41" y="409"/>
                    <a:pt x="41" y="409"/>
                  </a:cubicBezTo>
                  <a:cubicBezTo>
                    <a:pt x="40" y="408"/>
                    <a:pt x="40" y="409"/>
                    <a:pt x="39" y="409"/>
                  </a:cubicBezTo>
                  <a:cubicBezTo>
                    <a:pt x="39" y="408"/>
                    <a:pt x="39" y="408"/>
                    <a:pt x="39" y="408"/>
                  </a:cubicBezTo>
                  <a:cubicBezTo>
                    <a:pt x="40" y="406"/>
                    <a:pt x="41" y="406"/>
                    <a:pt x="40" y="404"/>
                  </a:cubicBezTo>
                  <a:cubicBezTo>
                    <a:pt x="39" y="403"/>
                    <a:pt x="39" y="401"/>
                    <a:pt x="38" y="400"/>
                  </a:cubicBezTo>
                  <a:cubicBezTo>
                    <a:pt x="38" y="398"/>
                    <a:pt x="37" y="397"/>
                    <a:pt x="36" y="395"/>
                  </a:cubicBezTo>
                  <a:cubicBezTo>
                    <a:pt x="36" y="395"/>
                    <a:pt x="33" y="393"/>
                    <a:pt x="35" y="392"/>
                  </a:cubicBezTo>
                  <a:cubicBezTo>
                    <a:pt x="35" y="392"/>
                    <a:pt x="35" y="392"/>
                    <a:pt x="34" y="392"/>
                  </a:cubicBezTo>
                  <a:cubicBezTo>
                    <a:pt x="35" y="390"/>
                    <a:pt x="35" y="389"/>
                    <a:pt x="35" y="387"/>
                  </a:cubicBezTo>
                  <a:cubicBezTo>
                    <a:pt x="36" y="385"/>
                    <a:pt x="37" y="384"/>
                    <a:pt x="36" y="382"/>
                  </a:cubicBezTo>
                  <a:cubicBezTo>
                    <a:pt x="36" y="382"/>
                    <a:pt x="35" y="383"/>
                    <a:pt x="35" y="383"/>
                  </a:cubicBezTo>
                  <a:cubicBezTo>
                    <a:pt x="35" y="382"/>
                    <a:pt x="36" y="380"/>
                    <a:pt x="36" y="379"/>
                  </a:cubicBezTo>
                  <a:cubicBezTo>
                    <a:pt x="35" y="378"/>
                    <a:pt x="34" y="378"/>
                    <a:pt x="34" y="377"/>
                  </a:cubicBezTo>
                  <a:cubicBezTo>
                    <a:pt x="31" y="379"/>
                    <a:pt x="32" y="374"/>
                    <a:pt x="32" y="372"/>
                  </a:cubicBezTo>
                  <a:cubicBezTo>
                    <a:pt x="32" y="372"/>
                    <a:pt x="33" y="368"/>
                    <a:pt x="33" y="368"/>
                  </a:cubicBezTo>
                  <a:cubicBezTo>
                    <a:pt x="32" y="367"/>
                    <a:pt x="31" y="368"/>
                    <a:pt x="30" y="368"/>
                  </a:cubicBezTo>
                  <a:cubicBezTo>
                    <a:pt x="30" y="367"/>
                    <a:pt x="30" y="365"/>
                    <a:pt x="30" y="364"/>
                  </a:cubicBezTo>
                  <a:cubicBezTo>
                    <a:pt x="31" y="364"/>
                    <a:pt x="32" y="364"/>
                    <a:pt x="32" y="363"/>
                  </a:cubicBezTo>
                  <a:cubicBezTo>
                    <a:pt x="33" y="362"/>
                    <a:pt x="30" y="361"/>
                    <a:pt x="32" y="360"/>
                  </a:cubicBezTo>
                  <a:cubicBezTo>
                    <a:pt x="34" y="361"/>
                    <a:pt x="33" y="357"/>
                    <a:pt x="34" y="356"/>
                  </a:cubicBezTo>
                  <a:cubicBezTo>
                    <a:pt x="37" y="357"/>
                    <a:pt x="37" y="356"/>
                    <a:pt x="38" y="354"/>
                  </a:cubicBezTo>
                  <a:cubicBezTo>
                    <a:pt x="38" y="353"/>
                    <a:pt x="38" y="352"/>
                    <a:pt x="38" y="351"/>
                  </a:cubicBezTo>
                  <a:cubicBezTo>
                    <a:pt x="39" y="350"/>
                    <a:pt x="38" y="349"/>
                    <a:pt x="38" y="348"/>
                  </a:cubicBezTo>
                  <a:cubicBezTo>
                    <a:pt x="39" y="349"/>
                    <a:pt x="42" y="350"/>
                    <a:pt x="43" y="349"/>
                  </a:cubicBezTo>
                  <a:cubicBezTo>
                    <a:pt x="41" y="348"/>
                    <a:pt x="41" y="346"/>
                    <a:pt x="40" y="345"/>
                  </a:cubicBezTo>
                  <a:cubicBezTo>
                    <a:pt x="40" y="344"/>
                    <a:pt x="39" y="341"/>
                    <a:pt x="39" y="341"/>
                  </a:cubicBezTo>
                  <a:cubicBezTo>
                    <a:pt x="40" y="339"/>
                    <a:pt x="41" y="341"/>
                    <a:pt x="42" y="341"/>
                  </a:cubicBezTo>
                  <a:cubicBezTo>
                    <a:pt x="44" y="341"/>
                    <a:pt x="45" y="340"/>
                    <a:pt x="46" y="339"/>
                  </a:cubicBezTo>
                  <a:cubicBezTo>
                    <a:pt x="46" y="340"/>
                    <a:pt x="46" y="343"/>
                    <a:pt x="47" y="344"/>
                  </a:cubicBezTo>
                  <a:cubicBezTo>
                    <a:pt x="49" y="346"/>
                    <a:pt x="49" y="344"/>
                    <a:pt x="49" y="342"/>
                  </a:cubicBezTo>
                  <a:cubicBezTo>
                    <a:pt x="50" y="339"/>
                    <a:pt x="56" y="340"/>
                    <a:pt x="56" y="336"/>
                  </a:cubicBezTo>
                  <a:cubicBezTo>
                    <a:pt x="55" y="334"/>
                    <a:pt x="53" y="332"/>
                    <a:pt x="53" y="330"/>
                  </a:cubicBezTo>
                  <a:cubicBezTo>
                    <a:pt x="53" y="328"/>
                    <a:pt x="55" y="329"/>
                    <a:pt x="56" y="330"/>
                  </a:cubicBezTo>
                  <a:cubicBezTo>
                    <a:pt x="57" y="331"/>
                    <a:pt x="57" y="331"/>
                    <a:pt x="57" y="330"/>
                  </a:cubicBezTo>
                  <a:cubicBezTo>
                    <a:pt x="58" y="328"/>
                    <a:pt x="58" y="327"/>
                    <a:pt x="59" y="325"/>
                  </a:cubicBezTo>
                  <a:cubicBezTo>
                    <a:pt x="59" y="323"/>
                    <a:pt x="60" y="322"/>
                    <a:pt x="61" y="320"/>
                  </a:cubicBezTo>
                  <a:cubicBezTo>
                    <a:pt x="61" y="320"/>
                    <a:pt x="62" y="320"/>
                    <a:pt x="62" y="320"/>
                  </a:cubicBezTo>
                  <a:cubicBezTo>
                    <a:pt x="63" y="321"/>
                    <a:pt x="63" y="323"/>
                    <a:pt x="65" y="322"/>
                  </a:cubicBezTo>
                  <a:cubicBezTo>
                    <a:pt x="66" y="321"/>
                    <a:pt x="66" y="319"/>
                    <a:pt x="66" y="318"/>
                  </a:cubicBezTo>
                  <a:cubicBezTo>
                    <a:pt x="67" y="318"/>
                    <a:pt x="69" y="316"/>
                    <a:pt x="69" y="315"/>
                  </a:cubicBezTo>
                  <a:cubicBezTo>
                    <a:pt x="70" y="314"/>
                    <a:pt x="70" y="313"/>
                    <a:pt x="72" y="312"/>
                  </a:cubicBezTo>
                  <a:cubicBezTo>
                    <a:pt x="72" y="312"/>
                    <a:pt x="75" y="311"/>
                    <a:pt x="76" y="311"/>
                  </a:cubicBezTo>
                  <a:cubicBezTo>
                    <a:pt x="77" y="309"/>
                    <a:pt x="75" y="306"/>
                    <a:pt x="76" y="304"/>
                  </a:cubicBezTo>
                  <a:cubicBezTo>
                    <a:pt x="78" y="305"/>
                    <a:pt x="78" y="306"/>
                    <a:pt x="80" y="305"/>
                  </a:cubicBezTo>
                  <a:cubicBezTo>
                    <a:pt x="80" y="304"/>
                    <a:pt x="80" y="303"/>
                    <a:pt x="80" y="302"/>
                  </a:cubicBezTo>
                  <a:cubicBezTo>
                    <a:pt x="81" y="300"/>
                    <a:pt x="82" y="298"/>
                    <a:pt x="84" y="297"/>
                  </a:cubicBezTo>
                  <a:cubicBezTo>
                    <a:pt x="85" y="296"/>
                    <a:pt x="86" y="295"/>
                    <a:pt x="87" y="295"/>
                  </a:cubicBezTo>
                  <a:cubicBezTo>
                    <a:pt x="87" y="294"/>
                    <a:pt x="87" y="293"/>
                    <a:pt x="87" y="292"/>
                  </a:cubicBezTo>
                  <a:cubicBezTo>
                    <a:pt x="87" y="290"/>
                    <a:pt x="89" y="289"/>
                    <a:pt x="90" y="288"/>
                  </a:cubicBezTo>
                  <a:cubicBezTo>
                    <a:pt x="90" y="287"/>
                    <a:pt x="90" y="287"/>
                    <a:pt x="90" y="287"/>
                  </a:cubicBezTo>
                  <a:cubicBezTo>
                    <a:pt x="91" y="286"/>
                    <a:pt x="91" y="287"/>
                    <a:pt x="91" y="286"/>
                  </a:cubicBezTo>
                  <a:cubicBezTo>
                    <a:pt x="92" y="286"/>
                    <a:pt x="93" y="285"/>
                    <a:pt x="93" y="284"/>
                  </a:cubicBezTo>
                  <a:cubicBezTo>
                    <a:pt x="93" y="284"/>
                    <a:pt x="93" y="284"/>
                    <a:pt x="94" y="284"/>
                  </a:cubicBezTo>
                  <a:cubicBezTo>
                    <a:pt x="94" y="283"/>
                    <a:pt x="95" y="283"/>
                    <a:pt x="95" y="282"/>
                  </a:cubicBezTo>
                  <a:cubicBezTo>
                    <a:pt x="95" y="282"/>
                    <a:pt x="95" y="282"/>
                    <a:pt x="95" y="282"/>
                  </a:cubicBezTo>
                  <a:cubicBezTo>
                    <a:pt x="96" y="280"/>
                    <a:pt x="95" y="277"/>
                    <a:pt x="96" y="276"/>
                  </a:cubicBezTo>
                  <a:cubicBezTo>
                    <a:pt x="97" y="275"/>
                    <a:pt x="98" y="275"/>
                    <a:pt x="99" y="274"/>
                  </a:cubicBezTo>
                  <a:cubicBezTo>
                    <a:pt x="99" y="273"/>
                    <a:pt x="99" y="272"/>
                    <a:pt x="100" y="271"/>
                  </a:cubicBezTo>
                  <a:cubicBezTo>
                    <a:pt x="100" y="270"/>
                    <a:pt x="101" y="268"/>
                    <a:pt x="101" y="271"/>
                  </a:cubicBezTo>
                  <a:cubicBezTo>
                    <a:pt x="102" y="270"/>
                    <a:pt x="102" y="269"/>
                    <a:pt x="102" y="268"/>
                  </a:cubicBezTo>
                  <a:cubicBezTo>
                    <a:pt x="104" y="269"/>
                    <a:pt x="107" y="265"/>
                    <a:pt x="108" y="265"/>
                  </a:cubicBezTo>
                  <a:cubicBezTo>
                    <a:pt x="110" y="265"/>
                    <a:pt x="111" y="269"/>
                    <a:pt x="113" y="269"/>
                  </a:cubicBezTo>
                  <a:cubicBezTo>
                    <a:pt x="116" y="269"/>
                    <a:pt x="113" y="265"/>
                    <a:pt x="112" y="264"/>
                  </a:cubicBezTo>
                  <a:cubicBezTo>
                    <a:pt x="112" y="263"/>
                    <a:pt x="111" y="262"/>
                    <a:pt x="112" y="262"/>
                  </a:cubicBezTo>
                  <a:cubicBezTo>
                    <a:pt x="114" y="261"/>
                    <a:pt x="115" y="263"/>
                    <a:pt x="116" y="263"/>
                  </a:cubicBezTo>
                  <a:cubicBezTo>
                    <a:pt x="116" y="262"/>
                    <a:pt x="116" y="261"/>
                    <a:pt x="116" y="261"/>
                  </a:cubicBezTo>
                  <a:cubicBezTo>
                    <a:pt x="116" y="259"/>
                    <a:pt x="115" y="258"/>
                    <a:pt x="114" y="257"/>
                  </a:cubicBezTo>
                  <a:cubicBezTo>
                    <a:pt x="113" y="255"/>
                    <a:pt x="111" y="256"/>
                    <a:pt x="112" y="253"/>
                  </a:cubicBezTo>
                  <a:cubicBezTo>
                    <a:pt x="113" y="252"/>
                    <a:pt x="113" y="252"/>
                    <a:pt x="113" y="250"/>
                  </a:cubicBezTo>
                  <a:cubicBezTo>
                    <a:pt x="113" y="249"/>
                    <a:pt x="113" y="249"/>
                    <a:pt x="113" y="248"/>
                  </a:cubicBezTo>
                  <a:cubicBezTo>
                    <a:pt x="113" y="247"/>
                    <a:pt x="114" y="246"/>
                    <a:pt x="113" y="245"/>
                  </a:cubicBezTo>
                  <a:cubicBezTo>
                    <a:pt x="113" y="244"/>
                    <a:pt x="112" y="244"/>
                    <a:pt x="113" y="243"/>
                  </a:cubicBezTo>
                  <a:cubicBezTo>
                    <a:pt x="114" y="241"/>
                    <a:pt x="116" y="241"/>
                    <a:pt x="114" y="238"/>
                  </a:cubicBezTo>
                  <a:cubicBezTo>
                    <a:pt x="114" y="237"/>
                    <a:pt x="113" y="236"/>
                    <a:pt x="112" y="235"/>
                  </a:cubicBezTo>
                  <a:cubicBezTo>
                    <a:pt x="112" y="235"/>
                    <a:pt x="110" y="235"/>
                    <a:pt x="110" y="235"/>
                  </a:cubicBezTo>
                  <a:cubicBezTo>
                    <a:pt x="110" y="235"/>
                    <a:pt x="110" y="234"/>
                    <a:pt x="110" y="233"/>
                  </a:cubicBezTo>
                  <a:cubicBezTo>
                    <a:pt x="109" y="232"/>
                    <a:pt x="108" y="232"/>
                    <a:pt x="107" y="231"/>
                  </a:cubicBezTo>
                  <a:cubicBezTo>
                    <a:pt x="106" y="231"/>
                    <a:pt x="106" y="230"/>
                    <a:pt x="104" y="230"/>
                  </a:cubicBezTo>
                  <a:cubicBezTo>
                    <a:pt x="104" y="230"/>
                    <a:pt x="103" y="231"/>
                    <a:pt x="102" y="231"/>
                  </a:cubicBezTo>
                  <a:cubicBezTo>
                    <a:pt x="102" y="229"/>
                    <a:pt x="100" y="228"/>
                    <a:pt x="99" y="225"/>
                  </a:cubicBezTo>
                  <a:cubicBezTo>
                    <a:pt x="99" y="224"/>
                    <a:pt x="99" y="223"/>
                    <a:pt x="100" y="222"/>
                  </a:cubicBezTo>
                  <a:cubicBezTo>
                    <a:pt x="100" y="220"/>
                    <a:pt x="101" y="219"/>
                    <a:pt x="102" y="218"/>
                  </a:cubicBezTo>
                  <a:cubicBezTo>
                    <a:pt x="99" y="219"/>
                    <a:pt x="99" y="222"/>
                    <a:pt x="98" y="225"/>
                  </a:cubicBezTo>
                  <a:cubicBezTo>
                    <a:pt x="97" y="224"/>
                    <a:pt x="97" y="224"/>
                    <a:pt x="96" y="224"/>
                  </a:cubicBezTo>
                  <a:cubicBezTo>
                    <a:pt x="96" y="224"/>
                    <a:pt x="96" y="225"/>
                    <a:pt x="96" y="225"/>
                  </a:cubicBezTo>
                  <a:cubicBezTo>
                    <a:pt x="96" y="225"/>
                    <a:pt x="95" y="224"/>
                    <a:pt x="94" y="224"/>
                  </a:cubicBezTo>
                  <a:cubicBezTo>
                    <a:pt x="93" y="224"/>
                    <a:pt x="93" y="224"/>
                    <a:pt x="93" y="22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2" y="222"/>
                    <a:pt x="90" y="220"/>
                    <a:pt x="90" y="217"/>
                  </a:cubicBezTo>
                  <a:cubicBezTo>
                    <a:pt x="89" y="215"/>
                    <a:pt x="89" y="214"/>
                    <a:pt x="89" y="213"/>
                  </a:cubicBezTo>
                  <a:cubicBezTo>
                    <a:pt x="88" y="211"/>
                    <a:pt x="87" y="210"/>
                    <a:pt x="87" y="209"/>
                  </a:cubicBezTo>
                  <a:cubicBezTo>
                    <a:pt x="86" y="208"/>
                    <a:pt x="86" y="207"/>
                    <a:pt x="85" y="206"/>
                  </a:cubicBezTo>
                  <a:cubicBezTo>
                    <a:pt x="85" y="206"/>
                    <a:pt x="84" y="206"/>
                    <a:pt x="83" y="205"/>
                  </a:cubicBezTo>
                  <a:cubicBezTo>
                    <a:pt x="82" y="204"/>
                    <a:pt x="82" y="203"/>
                    <a:pt x="82" y="201"/>
                  </a:cubicBezTo>
                  <a:cubicBezTo>
                    <a:pt x="82" y="200"/>
                    <a:pt x="83" y="194"/>
                    <a:pt x="80" y="194"/>
                  </a:cubicBezTo>
                  <a:cubicBezTo>
                    <a:pt x="80" y="192"/>
                    <a:pt x="82" y="191"/>
                    <a:pt x="83" y="190"/>
                  </a:cubicBezTo>
                  <a:cubicBezTo>
                    <a:pt x="85" y="189"/>
                    <a:pt x="86" y="188"/>
                    <a:pt x="86" y="186"/>
                  </a:cubicBezTo>
                  <a:cubicBezTo>
                    <a:pt x="86" y="182"/>
                    <a:pt x="84" y="177"/>
                    <a:pt x="88" y="175"/>
                  </a:cubicBezTo>
                  <a:cubicBezTo>
                    <a:pt x="88" y="172"/>
                    <a:pt x="86" y="169"/>
                    <a:pt x="84" y="167"/>
                  </a:cubicBezTo>
                  <a:cubicBezTo>
                    <a:pt x="82" y="165"/>
                    <a:pt x="82" y="163"/>
                    <a:pt x="81" y="161"/>
                  </a:cubicBezTo>
                  <a:cubicBezTo>
                    <a:pt x="81" y="159"/>
                    <a:pt x="80" y="158"/>
                    <a:pt x="80" y="156"/>
                  </a:cubicBezTo>
                  <a:cubicBezTo>
                    <a:pt x="80" y="156"/>
                    <a:pt x="81" y="154"/>
                    <a:pt x="81" y="154"/>
                  </a:cubicBezTo>
                  <a:cubicBezTo>
                    <a:pt x="81" y="153"/>
                    <a:pt x="80" y="153"/>
                    <a:pt x="81" y="152"/>
                  </a:cubicBezTo>
                  <a:cubicBezTo>
                    <a:pt x="82" y="150"/>
                    <a:pt x="84" y="150"/>
                    <a:pt x="84" y="148"/>
                  </a:cubicBezTo>
                  <a:cubicBezTo>
                    <a:pt x="84" y="148"/>
                    <a:pt x="83" y="145"/>
                    <a:pt x="83" y="144"/>
                  </a:cubicBezTo>
                  <a:cubicBezTo>
                    <a:pt x="82" y="142"/>
                    <a:pt x="80" y="143"/>
                    <a:pt x="79" y="142"/>
                  </a:cubicBezTo>
                  <a:cubicBezTo>
                    <a:pt x="76" y="140"/>
                    <a:pt x="80" y="137"/>
                    <a:pt x="80" y="135"/>
                  </a:cubicBezTo>
                  <a:cubicBezTo>
                    <a:pt x="81" y="133"/>
                    <a:pt x="79" y="132"/>
                    <a:pt x="79" y="130"/>
                  </a:cubicBezTo>
                  <a:cubicBezTo>
                    <a:pt x="78" y="129"/>
                    <a:pt x="78" y="126"/>
                    <a:pt x="78" y="125"/>
                  </a:cubicBezTo>
                  <a:cubicBezTo>
                    <a:pt x="78" y="122"/>
                    <a:pt x="78" y="121"/>
                    <a:pt x="80" y="119"/>
                  </a:cubicBezTo>
                  <a:cubicBezTo>
                    <a:pt x="81" y="118"/>
                    <a:pt x="82" y="117"/>
                    <a:pt x="80" y="115"/>
                  </a:cubicBezTo>
                  <a:cubicBezTo>
                    <a:pt x="79" y="114"/>
                    <a:pt x="78" y="113"/>
                    <a:pt x="77" y="112"/>
                  </a:cubicBezTo>
                  <a:cubicBezTo>
                    <a:pt x="76" y="110"/>
                    <a:pt x="76" y="109"/>
                    <a:pt x="75" y="107"/>
                  </a:cubicBezTo>
                  <a:cubicBezTo>
                    <a:pt x="74" y="108"/>
                    <a:pt x="73" y="107"/>
                    <a:pt x="72" y="108"/>
                  </a:cubicBezTo>
                  <a:cubicBezTo>
                    <a:pt x="72" y="106"/>
                    <a:pt x="72" y="104"/>
                    <a:pt x="71" y="101"/>
                  </a:cubicBezTo>
                  <a:cubicBezTo>
                    <a:pt x="71" y="100"/>
                    <a:pt x="70" y="99"/>
                    <a:pt x="68" y="98"/>
                  </a:cubicBezTo>
                  <a:cubicBezTo>
                    <a:pt x="65" y="95"/>
                    <a:pt x="63" y="93"/>
                    <a:pt x="59" y="91"/>
                  </a:cubicBezTo>
                  <a:cubicBezTo>
                    <a:pt x="58" y="91"/>
                    <a:pt x="56" y="89"/>
                    <a:pt x="55" y="89"/>
                  </a:cubicBezTo>
                  <a:cubicBezTo>
                    <a:pt x="53" y="89"/>
                    <a:pt x="51" y="90"/>
                    <a:pt x="50" y="88"/>
                  </a:cubicBezTo>
                  <a:cubicBezTo>
                    <a:pt x="49" y="87"/>
                    <a:pt x="49" y="85"/>
                    <a:pt x="47" y="84"/>
                  </a:cubicBezTo>
                  <a:cubicBezTo>
                    <a:pt x="46" y="83"/>
                    <a:pt x="44" y="83"/>
                    <a:pt x="43" y="81"/>
                  </a:cubicBezTo>
                  <a:cubicBezTo>
                    <a:pt x="42" y="80"/>
                    <a:pt x="42" y="79"/>
                    <a:pt x="40" y="78"/>
                  </a:cubicBezTo>
                  <a:cubicBezTo>
                    <a:pt x="38" y="77"/>
                    <a:pt x="39" y="76"/>
                    <a:pt x="38" y="74"/>
                  </a:cubicBezTo>
                  <a:cubicBezTo>
                    <a:pt x="37" y="74"/>
                    <a:pt x="36" y="74"/>
                    <a:pt x="35" y="74"/>
                  </a:cubicBezTo>
                  <a:cubicBezTo>
                    <a:pt x="35" y="73"/>
                    <a:pt x="34" y="72"/>
                    <a:pt x="34" y="71"/>
                  </a:cubicBezTo>
                  <a:cubicBezTo>
                    <a:pt x="33" y="70"/>
                    <a:pt x="33" y="69"/>
                    <a:pt x="31" y="68"/>
                  </a:cubicBezTo>
                  <a:cubicBezTo>
                    <a:pt x="30" y="67"/>
                    <a:pt x="27" y="67"/>
                    <a:pt x="28" y="65"/>
                  </a:cubicBezTo>
                  <a:cubicBezTo>
                    <a:pt x="28" y="63"/>
                    <a:pt x="29" y="63"/>
                    <a:pt x="28" y="62"/>
                  </a:cubicBezTo>
                  <a:cubicBezTo>
                    <a:pt x="27" y="60"/>
                    <a:pt x="24" y="59"/>
                    <a:pt x="22" y="59"/>
                  </a:cubicBezTo>
                  <a:cubicBezTo>
                    <a:pt x="23" y="56"/>
                    <a:pt x="24" y="54"/>
                    <a:pt x="27" y="57"/>
                  </a:cubicBezTo>
                  <a:cubicBezTo>
                    <a:pt x="29" y="58"/>
                    <a:pt x="32" y="60"/>
                    <a:pt x="32" y="56"/>
                  </a:cubicBezTo>
                  <a:cubicBezTo>
                    <a:pt x="32" y="53"/>
                    <a:pt x="30" y="51"/>
                    <a:pt x="31" y="48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6"/>
                  </a:cubicBezTo>
                  <a:cubicBezTo>
                    <a:pt x="43" y="47"/>
                    <a:pt x="43" y="49"/>
                    <a:pt x="44" y="50"/>
                  </a:cubicBezTo>
                  <a:cubicBezTo>
                    <a:pt x="45" y="53"/>
                    <a:pt x="47" y="56"/>
                    <a:pt x="49" y="59"/>
                  </a:cubicBezTo>
                  <a:cubicBezTo>
                    <a:pt x="50" y="60"/>
                    <a:pt x="51" y="61"/>
                    <a:pt x="52" y="62"/>
                  </a:cubicBezTo>
                  <a:cubicBezTo>
                    <a:pt x="53" y="63"/>
                    <a:pt x="53" y="65"/>
                    <a:pt x="53" y="66"/>
                  </a:cubicBezTo>
                  <a:cubicBezTo>
                    <a:pt x="55" y="70"/>
                    <a:pt x="58" y="72"/>
                    <a:pt x="57" y="76"/>
                  </a:cubicBezTo>
                  <a:cubicBezTo>
                    <a:pt x="59" y="76"/>
                    <a:pt x="60" y="75"/>
                    <a:pt x="62" y="76"/>
                  </a:cubicBezTo>
                  <a:cubicBezTo>
                    <a:pt x="64" y="77"/>
                    <a:pt x="65" y="78"/>
                    <a:pt x="67" y="78"/>
                  </a:cubicBezTo>
                  <a:cubicBezTo>
                    <a:pt x="69" y="78"/>
                    <a:pt x="69" y="78"/>
                    <a:pt x="71" y="79"/>
                  </a:cubicBezTo>
                  <a:cubicBezTo>
                    <a:pt x="72" y="81"/>
                    <a:pt x="73" y="81"/>
                    <a:pt x="75" y="80"/>
                  </a:cubicBezTo>
                  <a:cubicBezTo>
                    <a:pt x="76" y="79"/>
                    <a:pt x="78" y="78"/>
                    <a:pt x="80" y="78"/>
                  </a:cubicBezTo>
                  <a:cubicBezTo>
                    <a:pt x="82" y="77"/>
                    <a:pt x="83" y="76"/>
                    <a:pt x="84" y="74"/>
                  </a:cubicBezTo>
                  <a:cubicBezTo>
                    <a:pt x="84" y="73"/>
                    <a:pt x="85" y="71"/>
                    <a:pt x="86" y="71"/>
                  </a:cubicBezTo>
                  <a:cubicBezTo>
                    <a:pt x="88" y="72"/>
                    <a:pt x="90" y="73"/>
                    <a:pt x="92" y="74"/>
                  </a:cubicBezTo>
                  <a:cubicBezTo>
                    <a:pt x="93" y="75"/>
                    <a:pt x="94" y="76"/>
                    <a:pt x="96" y="77"/>
                  </a:cubicBezTo>
                  <a:cubicBezTo>
                    <a:pt x="98" y="78"/>
                    <a:pt x="100" y="78"/>
                    <a:pt x="101" y="79"/>
                  </a:cubicBezTo>
                  <a:cubicBezTo>
                    <a:pt x="103" y="80"/>
                    <a:pt x="103" y="81"/>
                    <a:pt x="104" y="83"/>
                  </a:cubicBezTo>
                  <a:cubicBezTo>
                    <a:pt x="105" y="84"/>
                    <a:pt x="105" y="84"/>
                    <a:pt x="107" y="83"/>
                  </a:cubicBezTo>
                  <a:cubicBezTo>
                    <a:pt x="108" y="82"/>
                    <a:pt x="109" y="81"/>
                    <a:pt x="110" y="80"/>
                  </a:cubicBezTo>
                  <a:cubicBezTo>
                    <a:pt x="111" y="79"/>
                    <a:pt x="111" y="77"/>
                    <a:pt x="110" y="76"/>
                  </a:cubicBezTo>
                  <a:cubicBezTo>
                    <a:pt x="110" y="71"/>
                    <a:pt x="114" y="68"/>
                    <a:pt x="117" y="66"/>
                  </a:cubicBezTo>
                  <a:cubicBezTo>
                    <a:pt x="118" y="68"/>
                    <a:pt x="121" y="67"/>
                    <a:pt x="121" y="66"/>
                  </a:cubicBezTo>
                  <a:cubicBezTo>
                    <a:pt x="122" y="65"/>
                    <a:pt x="122" y="64"/>
                    <a:pt x="122" y="63"/>
                  </a:cubicBezTo>
                  <a:cubicBezTo>
                    <a:pt x="122" y="62"/>
                    <a:pt x="123" y="61"/>
                    <a:pt x="123" y="60"/>
                  </a:cubicBezTo>
                  <a:cubicBezTo>
                    <a:pt x="123" y="59"/>
                    <a:pt x="123" y="59"/>
                    <a:pt x="123" y="58"/>
                  </a:cubicBezTo>
                  <a:cubicBezTo>
                    <a:pt x="123" y="57"/>
                    <a:pt x="123" y="55"/>
                    <a:pt x="123" y="54"/>
                  </a:cubicBezTo>
                  <a:cubicBezTo>
                    <a:pt x="123" y="52"/>
                    <a:pt x="122" y="50"/>
                    <a:pt x="123" y="47"/>
                  </a:cubicBezTo>
                  <a:cubicBezTo>
                    <a:pt x="123" y="45"/>
                    <a:pt x="124" y="43"/>
                    <a:pt x="125" y="41"/>
                  </a:cubicBezTo>
                  <a:cubicBezTo>
                    <a:pt x="125" y="39"/>
                    <a:pt x="124" y="37"/>
                    <a:pt x="125" y="34"/>
                  </a:cubicBezTo>
                  <a:cubicBezTo>
                    <a:pt x="125" y="32"/>
                    <a:pt x="127" y="30"/>
                    <a:pt x="127" y="28"/>
                  </a:cubicBezTo>
                  <a:cubicBezTo>
                    <a:pt x="127" y="26"/>
                    <a:pt x="126" y="23"/>
                    <a:pt x="128" y="22"/>
                  </a:cubicBezTo>
                  <a:cubicBezTo>
                    <a:pt x="129" y="21"/>
                    <a:pt x="131" y="21"/>
                    <a:pt x="132" y="19"/>
                  </a:cubicBezTo>
                  <a:cubicBezTo>
                    <a:pt x="134" y="18"/>
                    <a:pt x="134" y="15"/>
                    <a:pt x="135" y="13"/>
                  </a:cubicBezTo>
                  <a:cubicBezTo>
                    <a:pt x="137" y="10"/>
                    <a:pt x="139" y="8"/>
                    <a:pt x="144" y="8"/>
                  </a:cubicBezTo>
                  <a:cubicBezTo>
                    <a:pt x="146" y="9"/>
                    <a:pt x="148" y="10"/>
                    <a:pt x="150" y="10"/>
                  </a:cubicBezTo>
                  <a:cubicBezTo>
                    <a:pt x="152" y="10"/>
                    <a:pt x="153" y="8"/>
                    <a:pt x="154" y="6"/>
                  </a:cubicBezTo>
                  <a:cubicBezTo>
                    <a:pt x="156" y="5"/>
                    <a:pt x="157" y="3"/>
                    <a:pt x="159" y="1"/>
                  </a:cubicBezTo>
                  <a:cubicBezTo>
                    <a:pt x="160" y="0"/>
                    <a:pt x="162" y="2"/>
                    <a:pt x="164" y="0"/>
                  </a:cubicBezTo>
                  <a:cubicBezTo>
                    <a:pt x="165" y="2"/>
                    <a:pt x="165" y="4"/>
                    <a:pt x="166" y="5"/>
                  </a:cubicBezTo>
                  <a:cubicBezTo>
                    <a:pt x="167" y="6"/>
                    <a:pt x="168" y="7"/>
                    <a:pt x="169" y="8"/>
                  </a:cubicBezTo>
                  <a:cubicBezTo>
                    <a:pt x="170" y="9"/>
                    <a:pt x="170" y="10"/>
                    <a:pt x="172" y="11"/>
                  </a:cubicBezTo>
                  <a:cubicBezTo>
                    <a:pt x="172" y="12"/>
                    <a:pt x="173" y="12"/>
                    <a:pt x="173" y="12"/>
                  </a:cubicBezTo>
                  <a:cubicBezTo>
                    <a:pt x="174" y="13"/>
                    <a:pt x="173" y="14"/>
                    <a:pt x="174" y="14"/>
                  </a:cubicBezTo>
                  <a:cubicBezTo>
                    <a:pt x="175" y="17"/>
                    <a:pt x="180" y="18"/>
                    <a:pt x="182" y="20"/>
                  </a:cubicBezTo>
                  <a:cubicBezTo>
                    <a:pt x="185" y="21"/>
                    <a:pt x="188" y="23"/>
                    <a:pt x="189" y="26"/>
                  </a:cubicBezTo>
                  <a:cubicBezTo>
                    <a:pt x="190" y="29"/>
                    <a:pt x="192" y="32"/>
                    <a:pt x="192" y="35"/>
                  </a:cubicBezTo>
                  <a:cubicBezTo>
                    <a:pt x="192" y="38"/>
                    <a:pt x="189" y="41"/>
                    <a:pt x="188" y="43"/>
                  </a:cubicBezTo>
                  <a:cubicBezTo>
                    <a:pt x="186" y="47"/>
                    <a:pt x="178" y="55"/>
                    <a:pt x="185" y="58"/>
                  </a:cubicBezTo>
                  <a:cubicBezTo>
                    <a:pt x="182" y="61"/>
                    <a:pt x="179" y="63"/>
                    <a:pt x="176" y="65"/>
                  </a:cubicBezTo>
                  <a:cubicBezTo>
                    <a:pt x="172" y="68"/>
                    <a:pt x="179" y="67"/>
                    <a:pt x="181" y="68"/>
                  </a:cubicBezTo>
                  <a:cubicBezTo>
                    <a:pt x="183" y="70"/>
                    <a:pt x="181" y="74"/>
                    <a:pt x="180" y="76"/>
                  </a:cubicBezTo>
                  <a:cubicBezTo>
                    <a:pt x="178" y="80"/>
                    <a:pt x="175" y="84"/>
                    <a:pt x="176" y="88"/>
                  </a:cubicBezTo>
                  <a:cubicBezTo>
                    <a:pt x="176" y="91"/>
                    <a:pt x="177" y="95"/>
                    <a:pt x="178" y="99"/>
                  </a:cubicBezTo>
                  <a:cubicBezTo>
                    <a:pt x="179" y="103"/>
                    <a:pt x="182" y="105"/>
                    <a:pt x="186" y="106"/>
                  </a:cubicBezTo>
                  <a:cubicBezTo>
                    <a:pt x="189" y="108"/>
                    <a:pt x="192" y="109"/>
                    <a:pt x="194" y="112"/>
                  </a:cubicBezTo>
                  <a:cubicBezTo>
                    <a:pt x="195" y="115"/>
                    <a:pt x="196" y="117"/>
                    <a:pt x="197" y="119"/>
                  </a:cubicBezTo>
                  <a:cubicBezTo>
                    <a:pt x="198" y="121"/>
                    <a:pt x="199" y="123"/>
                    <a:pt x="200" y="125"/>
                  </a:cubicBezTo>
                  <a:cubicBezTo>
                    <a:pt x="201" y="126"/>
                    <a:pt x="203" y="127"/>
                    <a:pt x="204" y="129"/>
                  </a:cubicBezTo>
                  <a:cubicBezTo>
                    <a:pt x="205" y="131"/>
                    <a:pt x="205" y="132"/>
                    <a:pt x="205" y="134"/>
                  </a:cubicBezTo>
                  <a:cubicBezTo>
                    <a:pt x="205" y="136"/>
                    <a:pt x="205" y="138"/>
                    <a:pt x="204" y="140"/>
                  </a:cubicBezTo>
                  <a:cubicBezTo>
                    <a:pt x="203" y="142"/>
                    <a:pt x="202" y="143"/>
                    <a:pt x="200" y="144"/>
                  </a:cubicBezTo>
                  <a:cubicBezTo>
                    <a:pt x="198" y="147"/>
                    <a:pt x="196" y="150"/>
                    <a:pt x="194" y="153"/>
                  </a:cubicBezTo>
                  <a:cubicBezTo>
                    <a:pt x="192" y="157"/>
                    <a:pt x="189" y="162"/>
                    <a:pt x="188" y="166"/>
                  </a:cubicBezTo>
                  <a:cubicBezTo>
                    <a:pt x="187" y="171"/>
                    <a:pt x="188" y="174"/>
                    <a:pt x="191" y="178"/>
                  </a:cubicBezTo>
                  <a:cubicBezTo>
                    <a:pt x="192" y="179"/>
                    <a:pt x="192" y="181"/>
                    <a:pt x="193" y="183"/>
                  </a:cubicBezTo>
                  <a:cubicBezTo>
                    <a:pt x="194" y="185"/>
                    <a:pt x="195" y="187"/>
                    <a:pt x="196" y="188"/>
                  </a:cubicBezTo>
                  <a:cubicBezTo>
                    <a:pt x="197" y="192"/>
                    <a:pt x="196" y="195"/>
                    <a:pt x="198" y="199"/>
                  </a:cubicBezTo>
                  <a:cubicBezTo>
                    <a:pt x="199" y="202"/>
                    <a:pt x="203" y="205"/>
                    <a:pt x="204" y="208"/>
                  </a:cubicBezTo>
                  <a:cubicBezTo>
                    <a:pt x="204" y="211"/>
                    <a:pt x="204" y="213"/>
                    <a:pt x="205" y="215"/>
                  </a:cubicBezTo>
                  <a:cubicBezTo>
                    <a:pt x="206" y="217"/>
                    <a:pt x="207" y="219"/>
                    <a:pt x="207" y="222"/>
                  </a:cubicBezTo>
                  <a:cubicBezTo>
                    <a:pt x="207" y="224"/>
                    <a:pt x="208" y="226"/>
                    <a:pt x="208" y="227"/>
                  </a:cubicBezTo>
                  <a:cubicBezTo>
                    <a:pt x="208" y="230"/>
                    <a:pt x="208" y="230"/>
                    <a:pt x="206" y="230"/>
                  </a:cubicBezTo>
                  <a:cubicBezTo>
                    <a:pt x="204" y="229"/>
                    <a:pt x="203" y="229"/>
                    <a:pt x="201" y="230"/>
                  </a:cubicBezTo>
                  <a:cubicBezTo>
                    <a:pt x="199" y="231"/>
                    <a:pt x="202" y="232"/>
                    <a:pt x="202" y="234"/>
                  </a:cubicBezTo>
                  <a:cubicBezTo>
                    <a:pt x="202" y="235"/>
                    <a:pt x="202" y="235"/>
                    <a:pt x="201" y="236"/>
                  </a:cubicBezTo>
                  <a:cubicBezTo>
                    <a:pt x="201" y="237"/>
                    <a:pt x="200" y="238"/>
                    <a:pt x="200" y="239"/>
                  </a:cubicBezTo>
                  <a:cubicBezTo>
                    <a:pt x="200" y="242"/>
                    <a:pt x="200" y="245"/>
                    <a:pt x="199" y="247"/>
                  </a:cubicBezTo>
                  <a:cubicBezTo>
                    <a:pt x="198" y="248"/>
                    <a:pt x="197" y="250"/>
                    <a:pt x="199" y="251"/>
                  </a:cubicBezTo>
                  <a:cubicBezTo>
                    <a:pt x="202" y="252"/>
                    <a:pt x="203" y="251"/>
                    <a:pt x="202" y="255"/>
                  </a:cubicBezTo>
                  <a:cubicBezTo>
                    <a:pt x="202" y="255"/>
                    <a:pt x="202" y="256"/>
                    <a:pt x="202" y="256"/>
                  </a:cubicBezTo>
                  <a:cubicBezTo>
                    <a:pt x="201" y="257"/>
                    <a:pt x="200" y="257"/>
                    <a:pt x="199" y="257"/>
                  </a:cubicBezTo>
                  <a:cubicBezTo>
                    <a:pt x="197" y="259"/>
                    <a:pt x="197" y="261"/>
                    <a:pt x="198" y="263"/>
                  </a:cubicBezTo>
                  <a:cubicBezTo>
                    <a:pt x="198" y="264"/>
                    <a:pt x="199" y="267"/>
                    <a:pt x="200" y="269"/>
                  </a:cubicBezTo>
                  <a:cubicBezTo>
                    <a:pt x="202" y="271"/>
                    <a:pt x="204" y="270"/>
                    <a:pt x="206" y="271"/>
                  </a:cubicBezTo>
                  <a:cubicBezTo>
                    <a:pt x="208" y="272"/>
                    <a:pt x="207" y="273"/>
                    <a:pt x="208" y="275"/>
                  </a:cubicBezTo>
                  <a:cubicBezTo>
                    <a:pt x="209" y="275"/>
                    <a:pt x="209" y="276"/>
                    <a:pt x="209" y="277"/>
                  </a:cubicBezTo>
                  <a:cubicBezTo>
                    <a:pt x="209" y="278"/>
                    <a:pt x="208" y="279"/>
                    <a:pt x="207" y="279"/>
                  </a:cubicBezTo>
                  <a:cubicBezTo>
                    <a:pt x="205" y="281"/>
                    <a:pt x="204" y="281"/>
                    <a:pt x="205" y="283"/>
                  </a:cubicBezTo>
                  <a:cubicBezTo>
                    <a:pt x="206" y="285"/>
                    <a:pt x="206" y="285"/>
                    <a:pt x="207" y="286"/>
                  </a:cubicBezTo>
                  <a:cubicBezTo>
                    <a:pt x="207" y="287"/>
                    <a:pt x="206" y="289"/>
                    <a:pt x="207" y="290"/>
                  </a:cubicBezTo>
                  <a:cubicBezTo>
                    <a:pt x="207" y="291"/>
                    <a:pt x="210" y="291"/>
                    <a:pt x="211" y="292"/>
                  </a:cubicBezTo>
                  <a:cubicBezTo>
                    <a:pt x="212" y="293"/>
                    <a:pt x="213" y="294"/>
                    <a:pt x="213" y="294"/>
                  </a:cubicBezTo>
                  <a:cubicBezTo>
                    <a:pt x="213" y="295"/>
                    <a:pt x="213" y="295"/>
                    <a:pt x="214" y="296"/>
                  </a:cubicBezTo>
                  <a:cubicBezTo>
                    <a:pt x="214" y="296"/>
                    <a:pt x="215" y="296"/>
                    <a:pt x="215" y="296"/>
                  </a:cubicBezTo>
                  <a:cubicBezTo>
                    <a:pt x="216" y="297"/>
                    <a:pt x="216" y="296"/>
                    <a:pt x="216" y="298"/>
                  </a:cubicBezTo>
                  <a:cubicBezTo>
                    <a:pt x="216" y="299"/>
                    <a:pt x="216" y="300"/>
                    <a:pt x="216" y="301"/>
                  </a:cubicBezTo>
                  <a:cubicBezTo>
                    <a:pt x="217" y="304"/>
                    <a:pt x="217" y="306"/>
                    <a:pt x="215" y="308"/>
                  </a:cubicBezTo>
                  <a:cubicBezTo>
                    <a:pt x="213" y="309"/>
                    <a:pt x="212" y="310"/>
                    <a:pt x="211" y="312"/>
                  </a:cubicBezTo>
                  <a:cubicBezTo>
                    <a:pt x="211" y="313"/>
                    <a:pt x="210" y="314"/>
                    <a:pt x="210" y="315"/>
                  </a:cubicBezTo>
                  <a:cubicBezTo>
                    <a:pt x="209" y="316"/>
                    <a:pt x="208" y="316"/>
                    <a:pt x="207" y="316"/>
                  </a:cubicBezTo>
                  <a:cubicBezTo>
                    <a:pt x="203" y="319"/>
                    <a:pt x="209" y="323"/>
                    <a:pt x="211" y="325"/>
                  </a:cubicBezTo>
                  <a:cubicBezTo>
                    <a:pt x="213" y="327"/>
                    <a:pt x="214" y="329"/>
                    <a:pt x="216" y="330"/>
                  </a:cubicBezTo>
                  <a:cubicBezTo>
                    <a:pt x="218" y="332"/>
                    <a:pt x="220" y="332"/>
                    <a:pt x="222" y="334"/>
                  </a:cubicBezTo>
                  <a:cubicBezTo>
                    <a:pt x="223" y="336"/>
                    <a:pt x="223" y="337"/>
                    <a:pt x="225" y="338"/>
                  </a:cubicBezTo>
                  <a:cubicBezTo>
                    <a:pt x="227" y="340"/>
                    <a:pt x="229" y="340"/>
                    <a:pt x="230" y="342"/>
                  </a:cubicBezTo>
                  <a:cubicBezTo>
                    <a:pt x="230" y="343"/>
                    <a:pt x="230" y="345"/>
                    <a:pt x="230" y="346"/>
                  </a:cubicBezTo>
                  <a:cubicBezTo>
                    <a:pt x="231" y="347"/>
                    <a:pt x="232" y="348"/>
                    <a:pt x="232" y="349"/>
                  </a:cubicBezTo>
                  <a:cubicBezTo>
                    <a:pt x="233" y="350"/>
                    <a:pt x="236" y="353"/>
                    <a:pt x="236" y="355"/>
                  </a:cubicBezTo>
                  <a:cubicBezTo>
                    <a:pt x="236" y="356"/>
                    <a:pt x="234" y="358"/>
                    <a:pt x="234" y="359"/>
                  </a:cubicBezTo>
                  <a:cubicBezTo>
                    <a:pt x="233" y="360"/>
                    <a:pt x="233" y="361"/>
                    <a:pt x="233" y="362"/>
                  </a:cubicBezTo>
                  <a:cubicBezTo>
                    <a:pt x="232" y="365"/>
                    <a:pt x="231" y="367"/>
                    <a:pt x="230" y="370"/>
                  </a:cubicBezTo>
                  <a:cubicBezTo>
                    <a:pt x="230" y="372"/>
                    <a:pt x="228" y="373"/>
                    <a:pt x="226" y="375"/>
                  </a:cubicBezTo>
                  <a:cubicBezTo>
                    <a:pt x="224" y="377"/>
                    <a:pt x="224" y="379"/>
                    <a:pt x="222" y="381"/>
                  </a:cubicBezTo>
                  <a:cubicBezTo>
                    <a:pt x="221" y="383"/>
                    <a:pt x="219" y="383"/>
                    <a:pt x="218" y="385"/>
                  </a:cubicBezTo>
                  <a:cubicBezTo>
                    <a:pt x="216" y="388"/>
                    <a:pt x="215" y="390"/>
                    <a:pt x="213" y="392"/>
                  </a:cubicBezTo>
                  <a:cubicBezTo>
                    <a:pt x="210" y="397"/>
                    <a:pt x="207" y="401"/>
                    <a:pt x="203" y="405"/>
                  </a:cubicBezTo>
                  <a:cubicBezTo>
                    <a:pt x="202" y="407"/>
                    <a:pt x="201" y="410"/>
                    <a:pt x="199" y="412"/>
                  </a:cubicBezTo>
                  <a:cubicBezTo>
                    <a:pt x="198" y="413"/>
                    <a:pt x="198" y="413"/>
                    <a:pt x="197" y="414"/>
                  </a:cubicBezTo>
                  <a:cubicBezTo>
                    <a:pt x="195" y="415"/>
                    <a:pt x="196" y="416"/>
                    <a:pt x="195" y="417"/>
                  </a:cubicBezTo>
                  <a:cubicBezTo>
                    <a:pt x="194" y="418"/>
                    <a:pt x="193" y="419"/>
                    <a:pt x="193" y="420"/>
                  </a:cubicBezTo>
                  <a:cubicBezTo>
                    <a:pt x="192" y="421"/>
                    <a:pt x="191" y="422"/>
                    <a:pt x="190" y="423"/>
                  </a:cubicBezTo>
                  <a:cubicBezTo>
                    <a:pt x="189" y="425"/>
                    <a:pt x="186" y="427"/>
                    <a:pt x="184" y="429"/>
                  </a:cubicBezTo>
                  <a:cubicBezTo>
                    <a:pt x="182" y="430"/>
                    <a:pt x="181" y="432"/>
                    <a:pt x="179" y="434"/>
                  </a:cubicBezTo>
                  <a:cubicBezTo>
                    <a:pt x="178" y="436"/>
                    <a:pt x="176" y="436"/>
                    <a:pt x="174" y="438"/>
                  </a:cubicBezTo>
                  <a:cubicBezTo>
                    <a:pt x="173" y="440"/>
                    <a:pt x="171" y="442"/>
                    <a:pt x="169" y="444"/>
                  </a:cubicBezTo>
                  <a:cubicBezTo>
                    <a:pt x="167" y="447"/>
                    <a:pt x="165" y="449"/>
                    <a:pt x="163" y="452"/>
                  </a:cubicBezTo>
                  <a:cubicBezTo>
                    <a:pt x="163" y="451"/>
                    <a:pt x="164" y="450"/>
                    <a:pt x="163" y="452"/>
                  </a:cubicBezTo>
                  <a:close/>
                  <a:moveTo>
                    <a:pt x="7" y="464"/>
                  </a:moveTo>
                  <a:cubicBezTo>
                    <a:pt x="5" y="465"/>
                    <a:pt x="5" y="464"/>
                    <a:pt x="5" y="463"/>
                  </a:cubicBezTo>
                  <a:cubicBezTo>
                    <a:pt x="4" y="463"/>
                    <a:pt x="3" y="464"/>
                    <a:pt x="2" y="464"/>
                  </a:cubicBezTo>
                  <a:cubicBezTo>
                    <a:pt x="2" y="465"/>
                    <a:pt x="0" y="464"/>
                    <a:pt x="0" y="466"/>
                  </a:cubicBezTo>
                  <a:cubicBezTo>
                    <a:pt x="0" y="467"/>
                    <a:pt x="1" y="467"/>
                    <a:pt x="2" y="467"/>
                  </a:cubicBezTo>
                  <a:cubicBezTo>
                    <a:pt x="5" y="468"/>
                    <a:pt x="4" y="468"/>
                    <a:pt x="5" y="470"/>
                  </a:cubicBezTo>
                  <a:cubicBezTo>
                    <a:pt x="5" y="470"/>
                    <a:pt x="6" y="470"/>
                    <a:pt x="7" y="470"/>
                  </a:cubicBezTo>
                  <a:cubicBezTo>
                    <a:pt x="7" y="470"/>
                    <a:pt x="8" y="470"/>
                    <a:pt x="8" y="470"/>
                  </a:cubicBezTo>
                  <a:cubicBezTo>
                    <a:pt x="9" y="470"/>
                    <a:pt x="9" y="471"/>
                    <a:pt x="10" y="470"/>
                  </a:cubicBezTo>
                  <a:cubicBezTo>
                    <a:pt x="10" y="469"/>
                    <a:pt x="11" y="470"/>
                    <a:pt x="11" y="469"/>
                  </a:cubicBezTo>
                  <a:cubicBezTo>
                    <a:pt x="11" y="469"/>
                    <a:pt x="11" y="468"/>
                    <a:pt x="10" y="467"/>
                  </a:cubicBezTo>
                  <a:cubicBezTo>
                    <a:pt x="10" y="466"/>
                    <a:pt x="9" y="466"/>
                    <a:pt x="8" y="464"/>
                  </a:cubicBezTo>
                  <a:cubicBezTo>
                    <a:pt x="8" y="463"/>
                    <a:pt x="7" y="464"/>
                    <a:pt x="7" y="464"/>
                  </a:cubicBezTo>
                  <a:close/>
                  <a:moveTo>
                    <a:pt x="9" y="463"/>
                  </a:moveTo>
                  <a:cubicBezTo>
                    <a:pt x="9" y="464"/>
                    <a:pt x="10" y="464"/>
                    <a:pt x="11" y="465"/>
                  </a:cubicBezTo>
                  <a:cubicBezTo>
                    <a:pt x="12" y="465"/>
                    <a:pt x="12" y="468"/>
                    <a:pt x="14" y="466"/>
                  </a:cubicBezTo>
                  <a:cubicBezTo>
                    <a:pt x="15" y="466"/>
                    <a:pt x="15" y="463"/>
                    <a:pt x="15" y="462"/>
                  </a:cubicBezTo>
                  <a:cubicBezTo>
                    <a:pt x="14" y="461"/>
                    <a:pt x="12" y="460"/>
                    <a:pt x="12" y="460"/>
                  </a:cubicBezTo>
                  <a:cubicBezTo>
                    <a:pt x="11" y="459"/>
                    <a:pt x="10" y="460"/>
                    <a:pt x="9" y="459"/>
                  </a:cubicBezTo>
                  <a:cubicBezTo>
                    <a:pt x="8" y="459"/>
                    <a:pt x="9" y="459"/>
                    <a:pt x="9" y="458"/>
                  </a:cubicBezTo>
                  <a:cubicBezTo>
                    <a:pt x="8" y="457"/>
                    <a:pt x="6" y="458"/>
                    <a:pt x="6" y="459"/>
                  </a:cubicBezTo>
                  <a:cubicBezTo>
                    <a:pt x="6" y="460"/>
                    <a:pt x="7" y="460"/>
                    <a:pt x="8" y="461"/>
                  </a:cubicBezTo>
                  <a:cubicBezTo>
                    <a:pt x="9" y="461"/>
                    <a:pt x="9" y="462"/>
                    <a:pt x="9" y="463"/>
                  </a:cubicBezTo>
                  <a:close/>
                  <a:moveTo>
                    <a:pt x="57" y="471"/>
                  </a:moveTo>
                  <a:cubicBezTo>
                    <a:pt x="56" y="471"/>
                    <a:pt x="56" y="472"/>
                    <a:pt x="57" y="473"/>
                  </a:cubicBezTo>
                  <a:cubicBezTo>
                    <a:pt x="58" y="473"/>
                    <a:pt x="59" y="473"/>
                    <a:pt x="59" y="473"/>
                  </a:cubicBezTo>
                  <a:cubicBezTo>
                    <a:pt x="60" y="472"/>
                    <a:pt x="61" y="472"/>
                    <a:pt x="62" y="472"/>
                  </a:cubicBezTo>
                  <a:cubicBezTo>
                    <a:pt x="62" y="472"/>
                    <a:pt x="63" y="473"/>
                    <a:pt x="63" y="473"/>
                  </a:cubicBezTo>
                  <a:cubicBezTo>
                    <a:pt x="64" y="473"/>
                    <a:pt x="65" y="468"/>
                    <a:pt x="64" y="468"/>
                  </a:cubicBezTo>
                  <a:cubicBezTo>
                    <a:pt x="64" y="466"/>
                    <a:pt x="60" y="467"/>
                    <a:pt x="58" y="467"/>
                  </a:cubicBezTo>
                  <a:cubicBezTo>
                    <a:pt x="58" y="467"/>
                    <a:pt x="58" y="467"/>
                    <a:pt x="58" y="468"/>
                  </a:cubicBezTo>
                  <a:cubicBezTo>
                    <a:pt x="59" y="469"/>
                    <a:pt x="58" y="470"/>
                    <a:pt x="57" y="471"/>
                  </a:cubicBezTo>
                  <a:close/>
                  <a:moveTo>
                    <a:pt x="100" y="263"/>
                  </a:moveTo>
                  <a:cubicBezTo>
                    <a:pt x="101" y="263"/>
                    <a:pt x="101" y="262"/>
                    <a:pt x="102" y="262"/>
                  </a:cubicBezTo>
                  <a:cubicBezTo>
                    <a:pt x="102" y="262"/>
                    <a:pt x="102" y="263"/>
                    <a:pt x="102" y="264"/>
                  </a:cubicBezTo>
                  <a:cubicBezTo>
                    <a:pt x="103" y="264"/>
                    <a:pt x="104" y="263"/>
                    <a:pt x="104" y="263"/>
                  </a:cubicBezTo>
                  <a:cubicBezTo>
                    <a:pt x="105" y="261"/>
                    <a:pt x="104" y="261"/>
                    <a:pt x="104" y="260"/>
                  </a:cubicBezTo>
                  <a:cubicBezTo>
                    <a:pt x="104" y="259"/>
                    <a:pt x="104" y="259"/>
                    <a:pt x="106" y="259"/>
                  </a:cubicBezTo>
                  <a:cubicBezTo>
                    <a:pt x="106" y="260"/>
                    <a:pt x="108" y="260"/>
                    <a:pt x="108" y="259"/>
                  </a:cubicBezTo>
                  <a:cubicBezTo>
                    <a:pt x="107" y="259"/>
                    <a:pt x="106" y="259"/>
                    <a:pt x="105" y="258"/>
                  </a:cubicBezTo>
                  <a:cubicBezTo>
                    <a:pt x="105" y="258"/>
                    <a:pt x="105" y="257"/>
                    <a:pt x="104" y="258"/>
                  </a:cubicBezTo>
                  <a:cubicBezTo>
                    <a:pt x="101" y="258"/>
                    <a:pt x="99" y="258"/>
                    <a:pt x="100" y="261"/>
                  </a:cubicBezTo>
                  <a:cubicBezTo>
                    <a:pt x="100" y="262"/>
                    <a:pt x="100" y="263"/>
                    <a:pt x="100" y="263"/>
                  </a:cubicBezTo>
                  <a:close/>
                  <a:moveTo>
                    <a:pt x="32" y="339"/>
                  </a:moveTo>
                  <a:cubicBezTo>
                    <a:pt x="30" y="341"/>
                    <a:pt x="34" y="342"/>
                    <a:pt x="35" y="344"/>
                  </a:cubicBezTo>
                  <a:cubicBezTo>
                    <a:pt x="36" y="344"/>
                    <a:pt x="38" y="340"/>
                    <a:pt x="37" y="339"/>
                  </a:cubicBezTo>
                  <a:cubicBezTo>
                    <a:pt x="36" y="338"/>
                    <a:pt x="34" y="342"/>
                    <a:pt x="34" y="339"/>
                  </a:cubicBezTo>
                  <a:cubicBezTo>
                    <a:pt x="33" y="338"/>
                    <a:pt x="32" y="338"/>
                    <a:pt x="32" y="3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2" name="Freeform 46"/>
            <p:cNvSpPr>
              <a:spLocks noEditPoints="1"/>
            </p:cNvSpPr>
            <p:nvPr/>
          </p:nvSpPr>
          <p:spPr bwMode="auto">
            <a:xfrm>
              <a:off x="8075613" y="4471988"/>
              <a:ext cx="1069975" cy="1050925"/>
            </a:xfrm>
            <a:custGeom>
              <a:avLst/>
              <a:gdLst>
                <a:gd name="T0" fmla="*/ 246 w 281"/>
                <a:gd name="T1" fmla="*/ 80 h 276"/>
                <a:gd name="T2" fmla="*/ 241 w 281"/>
                <a:gd name="T3" fmla="*/ 106 h 276"/>
                <a:gd name="T4" fmla="*/ 229 w 281"/>
                <a:gd name="T5" fmla="*/ 110 h 276"/>
                <a:gd name="T6" fmla="*/ 225 w 281"/>
                <a:gd name="T7" fmla="*/ 119 h 276"/>
                <a:gd name="T8" fmla="*/ 213 w 281"/>
                <a:gd name="T9" fmla="*/ 136 h 276"/>
                <a:gd name="T10" fmla="*/ 216 w 281"/>
                <a:gd name="T11" fmla="*/ 142 h 276"/>
                <a:gd name="T12" fmla="*/ 227 w 281"/>
                <a:gd name="T13" fmla="*/ 149 h 276"/>
                <a:gd name="T14" fmla="*/ 233 w 281"/>
                <a:gd name="T15" fmla="*/ 169 h 276"/>
                <a:gd name="T16" fmla="*/ 224 w 281"/>
                <a:gd name="T17" fmla="*/ 178 h 276"/>
                <a:gd name="T18" fmla="*/ 230 w 281"/>
                <a:gd name="T19" fmla="*/ 187 h 276"/>
                <a:gd name="T20" fmla="*/ 230 w 281"/>
                <a:gd name="T21" fmla="*/ 199 h 276"/>
                <a:gd name="T22" fmla="*/ 244 w 281"/>
                <a:gd name="T23" fmla="*/ 205 h 276"/>
                <a:gd name="T24" fmla="*/ 230 w 281"/>
                <a:gd name="T25" fmla="*/ 218 h 276"/>
                <a:gd name="T26" fmla="*/ 221 w 281"/>
                <a:gd name="T27" fmla="*/ 228 h 276"/>
                <a:gd name="T28" fmla="*/ 207 w 281"/>
                <a:gd name="T29" fmla="*/ 231 h 276"/>
                <a:gd name="T30" fmla="*/ 193 w 281"/>
                <a:gd name="T31" fmla="*/ 222 h 276"/>
                <a:gd name="T32" fmla="*/ 183 w 281"/>
                <a:gd name="T33" fmla="*/ 221 h 276"/>
                <a:gd name="T34" fmla="*/ 161 w 281"/>
                <a:gd name="T35" fmla="*/ 225 h 276"/>
                <a:gd name="T36" fmla="*/ 154 w 281"/>
                <a:gd name="T37" fmla="*/ 241 h 276"/>
                <a:gd name="T38" fmla="*/ 145 w 281"/>
                <a:gd name="T39" fmla="*/ 250 h 276"/>
                <a:gd name="T40" fmla="*/ 123 w 281"/>
                <a:gd name="T41" fmla="*/ 248 h 276"/>
                <a:gd name="T42" fmla="*/ 102 w 281"/>
                <a:gd name="T43" fmla="*/ 241 h 276"/>
                <a:gd name="T44" fmla="*/ 80 w 281"/>
                <a:gd name="T45" fmla="*/ 235 h 276"/>
                <a:gd name="T46" fmla="*/ 62 w 281"/>
                <a:gd name="T47" fmla="*/ 226 h 276"/>
                <a:gd name="T48" fmla="*/ 62 w 281"/>
                <a:gd name="T49" fmla="*/ 221 h 276"/>
                <a:gd name="T50" fmla="*/ 70 w 281"/>
                <a:gd name="T51" fmla="*/ 187 h 276"/>
                <a:gd name="T52" fmla="*/ 81 w 281"/>
                <a:gd name="T53" fmla="*/ 177 h 276"/>
                <a:gd name="T54" fmla="*/ 71 w 281"/>
                <a:gd name="T55" fmla="*/ 159 h 276"/>
                <a:gd name="T56" fmla="*/ 73 w 281"/>
                <a:gd name="T57" fmla="*/ 153 h 276"/>
                <a:gd name="T58" fmla="*/ 70 w 281"/>
                <a:gd name="T59" fmla="*/ 142 h 276"/>
                <a:gd name="T60" fmla="*/ 59 w 281"/>
                <a:gd name="T61" fmla="*/ 136 h 276"/>
                <a:gd name="T62" fmla="*/ 51 w 281"/>
                <a:gd name="T63" fmla="*/ 117 h 276"/>
                <a:gd name="T64" fmla="*/ 46 w 281"/>
                <a:gd name="T65" fmla="*/ 114 h 276"/>
                <a:gd name="T66" fmla="*/ 42 w 281"/>
                <a:gd name="T67" fmla="*/ 108 h 276"/>
                <a:gd name="T68" fmla="*/ 26 w 281"/>
                <a:gd name="T69" fmla="*/ 101 h 276"/>
                <a:gd name="T70" fmla="*/ 13 w 281"/>
                <a:gd name="T71" fmla="*/ 98 h 276"/>
                <a:gd name="T72" fmla="*/ 9 w 281"/>
                <a:gd name="T73" fmla="*/ 87 h 276"/>
                <a:gd name="T74" fmla="*/ 8 w 281"/>
                <a:gd name="T75" fmla="*/ 85 h 276"/>
                <a:gd name="T76" fmla="*/ 1 w 281"/>
                <a:gd name="T77" fmla="*/ 77 h 276"/>
                <a:gd name="T78" fmla="*/ 15 w 281"/>
                <a:gd name="T79" fmla="*/ 73 h 276"/>
                <a:gd name="T80" fmla="*/ 31 w 281"/>
                <a:gd name="T81" fmla="*/ 67 h 276"/>
                <a:gd name="T82" fmla="*/ 48 w 281"/>
                <a:gd name="T83" fmla="*/ 74 h 276"/>
                <a:gd name="T84" fmla="*/ 59 w 281"/>
                <a:gd name="T85" fmla="*/ 75 h 276"/>
                <a:gd name="T86" fmla="*/ 63 w 281"/>
                <a:gd name="T87" fmla="*/ 64 h 276"/>
                <a:gd name="T88" fmla="*/ 58 w 281"/>
                <a:gd name="T89" fmla="*/ 50 h 276"/>
                <a:gd name="T90" fmla="*/ 65 w 281"/>
                <a:gd name="T91" fmla="*/ 43 h 276"/>
                <a:gd name="T92" fmla="*/ 73 w 281"/>
                <a:gd name="T93" fmla="*/ 52 h 276"/>
                <a:gd name="T94" fmla="*/ 100 w 281"/>
                <a:gd name="T95" fmla="*/ 51 h 276"/>
                <a:gd name="T96" fmla="*/ 96 w 281"/>
                <a:gd name="T97" fmla="*/ 46 h 276"/>
                <a:gd name="T98" fmla="*/ 127 w 281"/>
                <a:gd name="T99" fmla="*/ 27 h 276"/>
                <a:gd name="T100" fmla="*/ 124 w 281"/>
                <a:gd name="T101" fmla="*/ 14 h 276"/>
                <a:gd name="T102" fmla="*/ 144 w 281"/>
                <a:gd name="T103" fmla="*/ 5 h 276"/>
                <a:gd name="T104" fmla="*/ 163 w 281"/>
                <a:gd name="T105" fmla="*/ 18 h 276"/>
                <a:gd name="T106" fmla="*/ 176 w 281"/>
                <a:gd name="T107" fmla="*/ 32 h 276"/>
                <a:gd name="T108" fmla="*/ 189 w 281"/>
                <a:gd name="T109" fmla="*/ 36 h 276"/>
                <a:gd name="T110" fmla="*/ 197 w 281"/>
                <a:gd name="T111" fmla="*/ 44 h 276"/>
                <a:gd name="T112" fmla="*/ 216 w 281"/>
                <a:gd name="T113" fmla="*/ 50 h 276"/>
                <a:gd name="T114" fmla="*/ 242 w 281"/>
                <a:gd name="T115" fmla="*/ 62 h 276"/>
                <a:gd name="T116" fmla="*/ 281 w 281"/>
                <a:gd name="T117" fmla="*/ 252 h 276"/>
                <a:gd name="T118" fmla="*/ 276 w 281"/>
                <a:gd name="T119" fmla="*/ 241 h 276"/>
                <a:gd name="T120" fmla="*/ 262 w 281"/>
                <a:gd name="T121" fmla="*/ 250 h 276"/>
                <a:gd name="T122" fmla="*/ 263 w 281"/>
                <a:gd name="T123" fmla="*/ 265 h 276"/>
                <a:gd name="T124" fmla="*/ 274 w 281"/>
                <a:gd name="T125" fmla="*/ 27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" h="276">
                  <a:moveTo>
                    <a:pt x="254" y="65"/>
                  </a:moveTo>
                  <a:cubicBezTo>
                    <a:pt x="254" y="66"/>
                    <a:pt x="253" y="67"/>
                    <a:pt x="253" y="68"/>
                  </a:cubicBezTo>
                  <a:cubicBezTo>
                    <a:pt x="252" y="70"/>
                    <a:pt x="251" y="70"/>
                    <a:pt x="250" y="72"/>
                  </a:cubicBezTo>
                  <a:cubicBezTo>
                    <a:pt x="249" y="73"/>
                    <a:pt x="247" y="74"/>
                    <a:pt x="247" y="75"/>
                  </a:cubicBezTo>
                  <a:cubicBezTo>
                    <a:pt x="246" y="76"/>
                    <a:pt x="247" y="77"/>
                    <a:pt x="247" y="78"/>
                  </a:cubicBezTo>
                  <a:cubicBezTo>
                    <a:pt x="247" y="78"/>
                    <a:pt x="246" y="79"/>
                    <a:pt x="246" y="80"/>
                  </a:cubicBezTo>
                  <a:cubicBezTo>
                    <a:pt x="245" y="81"/>
                    <a:pt x="245" y="82"/>
                    <a:pt x="245" y="84"/>
                  </a:cubicBezTo>
                  <a:cubicBezTo>
                    <a:pt x="245" y="86"/>
                    <a:pt x="241" y="90"/>
                    <a:pt x="242" y="92"/>
                  </a:cubicBezTo>
                  <a:cubicBezTo>
                    <a:pt x="244" y="93"/>
                    <a:pt x="241" y="98"/>
                    <a:pt x="241" y="99"/>
                  </a:cubicBezTo>
                  <a:cubicBezTo>
                    <a:pt x="241" y="100"/>
                    <a:pt x="241" y="102"/>
                    <a:pt x="241" y="103"/>
                  </a:cubicBezTo>
                  <a:cubicBezTo>
                    <a:pt x="241" y="103"/>
                    <a:pt x="244" y="105"/>
                    <a:pt x="243" y="106"/>
                  </a:cubicBezTo>
                  <a:cubicBezTo>
                    <a:pt x="242" y="106"/>
                    <a:pt x="242" y="106"/>
                    <a:pt x="241" y="106"/>
                  </a:cubicBezTo>
                  <a:cubicBezTo>
                    <a:pt x="240" y="107"/>
                    <a:pt x="240" y="107"/>
                    <a:pt x="240" y="108"/>
                  </a:cubicBezTo>
                  <a:cubicBezTo>
                    <a:pt x="239" y="108"/>
                    <a:pt x="239" y="109"/>
                    <a:pt x="239" y="109"/>
                  </a:cubicBezTo>
                  <a:cubicBezTo>
                    <a:pt x="238" y="110"/>
                    <a:pt x="238" y="109"/>
                    <a:pt x="238" y="110"/>
                  </a:cubicBezTo>
                  <a:cubicBezTo>
                    <a:pt x="236" y="110"/>
                    <a:pt x="235" y="109"/>
                    <a:pt x="234" y="109"/>
                  </a:cubicBezTo>
                  <a:cubicBezTo>
                    <a:pt x="234" y="108"/>
                    <a:pt x="233" y="107"/>
                    <a:pt x="231" y="108"/>
                  </a:cubicBezTo>
                  <a:cubicBezTo>
                    <a:pt x="230" y="108"/>
                    <a:pt x="230" y="110"/>
                    <a:pt x="229" y="110"/>
                  </a:cubicBezTo>
                  <a:cubicBezTo>
                    <a:pt x="229" y="111"/>
                    <a:pt x="227" y="112"/>
                    <a:pt x="229" y="112"/>
                  </a:cubicBezTo>
                  <a:cubicBezTo>
                    <a:pt x="229" y="112"/>
                    <a:pt x="230" y="112"/>
                    <a:pt x="231" y="112"/>
                  </a:cubicBezTo>
                  <a:cubicBezTo>
                    <a:pt x="232" y="113"/>
                    <a:pt x="230" y="113"/>
                    <a:pt x="230" y="114"/>
                  </a:cubicBezTo>
                  <a:cubicBezTo>
                    <a:pt x="229" y="114"/>
                    <a:pt x="230" y="115"/>
                    <a:pt x="230" y="115"/>
                  </a:cubicBezTo>
                  <a:cubicBezTo>
                    <a:pt x="229" y="116"/>
                    <a:pt x="228" y="117"/>
                    <a:pt x="227" y="118"/>
                  </a:cubicBezTo>
                  <a:cubicBezTo>
                    <a:pt x="227" y="118"/>
                    <a:pt x="226" y="119"/>
                    <a:pt x="225" y="119"/>
                  </a:cubicBezTo>
                  <a:cubicBezTo>
                    <a:pt x="225" y="120"/>
                    <a:pt x="224" y="121"/>
                    <a:pt x="224" y="122"/>
                  </a:cubicBezTo>
                  <a:cubicBezTo>
                    <a:pt x="223" y="123"/>
                    <a:pt x="220" y="123"/>
                    <a:pt x="219" y="124"/>
                  </a:cubicBezTo>
                  <a:cubicBezTo>
                    <a:pt x="219" y="124"/>
                    <a:pt x="220" y="126"/>
                    <a:pt x="220" y="126"/>
                  </a:cubicBezTo>
                  <a:cubicBezTo>
                    <a:pt x="220" y="127"/>
                    <a:pt x="220" y="128"/>
                    <a:pt x="219" y="129"/>
                  </a:cubicBezTo>
                  <a:cubicBezTo>
                    <a:pt x="219" y="131"/>
                    <a:pt x="216" y="131"/>
                    <a:pt x="214" y="133"/>
                  </a:cubicBezTo>
                  <a:cubicBezTo>
                    <a:pt x="214" y="134"/>
                    <a:pt x="214" y="135"/>
                    <a:pt x="213" y="136"/>
                  </a:cubicBezTo>
                  <a:cubicBezTo>
                    <a:pt x="213" y="136"/>
                    <a:pt x="213" y="138"/>
                    <a:pt x="212" y="138"/>
                  </a:cubicBezTo>
                  <a:cubicBezTo>
                    <a:pt x="212" y="139"/>
                    <a:pt x="213" y="139"/>
                    <a:pt x="214" y="140"/>
                  </a:cubicBezTo>
                  <a:cubicBezTo>
                    <a:pt x="214" y="141"/>
                    <a:pt x="214" y="141"/>
                    <a:pt x="213" y="142"/>
                  </a:cubicBezTo>
                  <a:cubicBezTo>
                    <a:pt x="213" y="144"/>
                    <a:pt x="211" y="143"/>
                    <a:pt x="210" y="145"/>
                  </a:cubicBezTo>
                  <a:cubicBezTo>
                    <a:pt x="209" y="148"/>
                    <a:pt x="217" y="146"/>
                    <a:pt x="217" y="143"/>
                  </a:cubicBezTo>
                  <a:cubicBezTo>
                    <a:pt x="217" y="143"/>
                    <a:pt x="216" y="142"/>
                    <a:pt x="216" y="142"/>
                  </a:cubicBezTo>
                  <a:cubicBezTo>
                    <a:pt x="216" y="141"/>
                    <a:pt x="216" y="141"/>
                    <a:pt x="216" y="140"/>
                  </a:cubicBezTo>
                  <a:cubicBezTo>
                    <a:pt x="217" y="139"/>
                    <a:pt x="219" y="138"/>
                    <a:pt x="221" y="138"/>
                  </a:cubicBezTo>
                  <a:cubicBezTo>
                    <a:pt x="222" y="138"/>
                    <a:pt x="225" y="137"/>
                    <a:pt x="226" y="138"/>
                  </a:cubicBezTo>
                  <a:cubicBezTo>
                    <a:pt x="227" y="139"/>
                    <a:pt x="226" y="140"/>
                    <a:pt x="226" y="142"/>
                  </a:cubicBezTo>
                  <a:cubicBezTo>
                    <a:pt x="228" y="143"/>
                    <a:pt x="226" y="145"/>
                    <a:pt x="226" y="146"/>
                  </a:cubicBezTo>
                  <a:cubicBezTo>
                    <a:pt x="227" y="148"/>
                    <a:pt x="229" y="147"/>
                    <a:pt x="227" y="149"/>
                  </a:cubicBezTo>
                  <a:cubicBezTo>
                    <a:pt x="229" y="150"/>
                    <a:pt x="232" y="151"/>
                    <a:pt x="231" y="153"/>
                  </a:cubicBezTo>
                  <a:cubicBezTo>
                    <a:pt x="230" y="155"/>
                    <a:pt x="227" y="154"/>
                    <a:pt x="227" y="157"/>
                  </a:cubicBezTo>
                  <a:cubicBezTo>
                    <a:pt x="226" y="159"/>
                    <a:pt x="228" y="159"/>
                    <a:pt x="230" y="161"/>
                  </a:cubicBezTo>
                  <a:cubicBezTo>
                    <a:pt x="230" y="162"/>
                    <a:pt x="230" y="163"/>
                    <a:pt x="231" y="164"/>
                  </a:cubicBezTo>
                  <a:cubicBezTo>
                    <a:pt x="231" y="165"/>
                    <a:pt x="232" y="165"/>
                    <a:pt x="233" y="166"/>
                  </a:cubicBezTo>
                  <a:cubicBezTo>
                    <a:pt x="233" y="167"/>
                    <a:pt x="234" y="167"/>
                    <a:pt x="233" y="169"/>
                  </a:cubicBezTo>
                  <a:cubicBezTo>
                    <a:pt x="233" y="169"/>
                    <a:pt x="233" y="171"/>
                    <a:pt x="233" y="171"/>
                  </a:cubicBezTo>
                  <a:cubicBezTo>
                    <a:pt x="232" y="173"/>
                    <a:pt x="233" y="172"/>
                    <a:pt x="231" y="172"/>
                  </a:cubicBezTo>
                  <a:cubicBezTo>
                    <a:pt x="230" y="173"/>
                    <a:pt x="230" y="173"/>
                    <a:pt x="229" y="174"/>
                  </a:cubicBezTo>
                  <a:cubicBezTo>
                    <a:pt x="228" y="175"/>
                    <a:pt x="228" y="175"/>
                    <a:pt x="227" y="175"/>
                  </a:cubicBezTo>
                  <a:cubicBezTo>
                    <a:pt x="227" y="175"/>
                    <a:pt x="226" y="175"/>
                    <a:pt x="226" y="175"/>
                  </a:cubicBezTo>
                  <a:cubicBezTo>
                    <a:pt x="223" y="174"/>
                    <a:pt x="223" y="176"/>
                    <a:pt x="224" y="178"/>
                  </a:cubicBezTo>
                  <a:cubicBezTo>
                    <a:pt x="225" y="178"/>
                    <a:pt x="225" y="178"/>
                    <a:pt x="225" y="178"/>
                  </a:cubicBezTo>
                  <a:cubicBezTo>
                    <a:pt x="226" y="179"/>
                    <a:pt x="226" y="179"/>
                    <a:pt x="226" y="180"/>
                  </a:cubicBezTo>
                  <a:cubicBezTo>
                    <a:pt x="226" y="181"/>
                    <a:pt x="226" y="181"/>
                    <a:pt x="227" y="182"/>
                  </a:cubicBezTo>
                  <a:cubicBezTo>
                    <a:pt x="228" y="182"/>
                    <a:pt x="230" y="182"/>
                    <a:pt x="231" y="183"/>
                  </a:cubicBezTo>
                  <a:cubicBezTo>
                    <a:pt x="231" y="183"/>
                    <a:pt x="231" y="185"/>
                    <a:pt x="231" y="186"/>
                  </a:cubicBezTo>
                  <a:cubicBezTo>
                    <a:pt x="231" y="188"/>
                    <a:pt x="231" y="186"/>
                    <a:pt x="230" y="187"/>
                  </a:cubicBezTo>
                  <a:cubicBezTo>
                    <a:pt x="230" y="188"/>
                    <a:pt x="230" y="189"/>
                    <a:pt x="229" y="190"/>
                  </a:cubicBezTo>
                  <a:cubicBezTo>
                    <a:pt x="229" y="190"/>
                    <a:pt x="227" y="191"/>
                    <a:pt x="228" y="192"/>
                  </a:cubicBezTo>
                  <a:cubicBezTo>
                    <a:pt x="228" y="193"/>
                    <a:pt x="229" y="193"/>
                    <a:pt x="229" y="193"/>
                  </a:cubicBezTo>
                  <a:cubicBezTo>
                    <a:pt x="229" y="194"/>
                    <a:pt x="229" y="194"/>
                    <a:pt x="229" y="194"/>
                  </a:cubicBezTo>
                  <a:cubicBezTo>
                    <a:pt x="229" y="196"/>
                    <a:pt x="229" y="195"/>
                    <a:pt x="229" y="197"/>
                  </a:cubicBezTo>
                  <a:cubicBezTo>
                    <a:pt x="230" y="197"/>
                    <a:pt x="230" y="198"/>
                    <a:pt x="230" y="199"/>
                  </a:cubicBezTo>
                  <a:cubicBezTo>
                    <a:pt x="231" y="200"/>
                    <a:pt x="232" y="199"/>
                    <a:pt x="232" y="199"/>
                  </a:cubicBezTo>
                  <a:cubicBezTo>
                    <a:pt x="234" y="200"/>
                    <a:pt x="236" y="202"/>
                    <a:pt x="238" y="203"/>
                  </a:cubicBezTo>
                  <a:cubicBezTo>
                    <a:pt x="240" y="203"/>
                    <a:pt x="241" y="201"/>
                    <a:pt x="242" y="201"/>
                  </a:cubicBezTo>
                  <a:cubicBezTo>
                    <a:pt x="242" y="201"/>
                    <a:pt x="243" y="201"/>
                    <a:pt x="244" y="201"/>
                  </a:cubicBezTo>
                  <a:cubicBezTo>
                    <a:pt x="244" y="201"/>
                    <a:pt x="244" y="201"/>
                    <a:pt x="244" y="202"/>
                  </a:cubicBezTo>
                  <a:cubicBezTo>
                    <a:pt x="244" y="203"/>
                    <a:pt x="245" y="204"/>
                    <a:pt x="244" y="205"/>
                  </a:cubicBezTo>
                  <a:cubicBezTo>
                    <a:pt x="243" y="206"/>
                    <a:pt x="242" y="207"/>
                    <a:pt x="241" y="208"/>
                  </a:cubicBezTo>
                  <a:cubicBezTo>
                    <a:pt x="240" y="209"/>
                    <a:pt x="241" y="210"/>
                    <a:pt x="240" y="211"/>
                  </a:cubicBezTo>
                  <a:cubicBezTo>
                    <a:pt x="240" y="213"/>
                    <a:pt x="237" y="213"/>
                    <a:pt x="236" y="214"/>
                  </a:cubicBezTo>
                  <a:cubicBezTo>
                    <a:pt x="235" y="214"/>
                    <a:pt x="234" y="215"/>
                    <a:pt x="233" y="215"/>
                  </a:cubicBezTo>
                  <a:cubicBezTo>
                    <a:pt x="233" y="216"/>
                    <a:pt x="234" y="217"/>
                    <a:pt x="232" y="218"/>
                  </a:cubicBezTo>
                  <a:cubicBezTo>
                    <a:pt x="231" y="218"/>
                    <a:pt x="231" y="217"/>
                    <a:pt x="230" y="218"/>
                  </a:cubicBezTo>
                  <a:cubicBezTo>
                    <a:pt x="229" y="219"/>
                    <a:pt x="229" y="220"/>
                    <a:pt x="228" y="221"/>
                  </a:cubicBezTo>
                  <a:cubicBezTo>
                    <a:pt x="227" y="222"/>
                    <a:pt x="227" y="221"/>
                    <a:pt x="226" y="221"/>
                  </a:cubicBezTo>
                  <a:cubicBezTo>
                    <a:pt x="225" y="222"/>
                    <a:pt x="225" y="223"/>
                    <a:pt x="224" y="224"/>
                  </a:cubicBezTo>
                  <a:cubicBezTo>
                    <a:pt x="224" y="224"/>
                    <a:pt x="222" y="224"/>
                    <a:pt x="222" y="225"/>
                  </a:cubicBezTo>
                  <a:cubicBezTo>
                    <a:pt x="223" y="226"/>
                    <a:pt x="224" y="225"/>
                    <a:pt x="224" y="226"/>
                  </a:cubicBezTo>
                  <a:cubicBezTo>
                    <a:pt x="225" y="229"/>
                    <a:pt x="222" y="227"/>
                    <a:pt x="221" y="228"/>
                  </a:cubicBezTo>
                  <a:cubicBezTo>
                    <a:pt x="220" y="228"/>
                    <a:pt x="219" y="228"/>
                    <a:pt x="219" y="230"/>
                  </a:cubicBezTo>
                  <a:cubicBezTo>
                    <a:pt x="218" y="230"/>
                    <a:pt x="217" y="230"/>
                    <a:pt x="216" y="230"/>
                  </a:cubicBezTo>
                  <a:cubicBezTo>
                    <a:pt x="215" y="230"/>
                    <a:pt x="215" y="229"/>
                    <a:pt x="215" y="230"/>
                  </a:cubicBezTo>
                  <a:cubicBezTo>
                    <a:pt x="215" y="231"/>
                    <a:pt x="217" y="233"/>
                    <a:pt x="215" y="233"/>
                  </a:cubicBezTo>
                  <a:cubicBezTo>
                    <a:pt x="214" y="233"/>
                    <a:pt x="213" y="231"/>
                    <a:pt x="212" y="230"/>
                  </a:cubicBezTo>
                  <a:cubicBezTo>
                    <a:pt x="210" y="229"/>
                    <a:pt x="210" y="233"/>
                    <a:pt x="207" y="231"/>
                  </a:cubicBezTo>
                  <a:cubicBezTo>
                    <a:pt x="206" y="231"/>
                    <a:pt x="207" y="230"/>
                    <a:pt x="206" y="229"/>
                  </a:cubicBezTo>
                  <a:cubicBezTo>
                    <a:pt x="206" y="228"/>
                    <a:pt x="205" y="228"/>
                    <a:pt x="204" y="228"/>
                  </a:cubicBezTo>
                  <a:cubicBezTo>
                    <a:pt x="202" y="227"/>
                    <a:pt x="200" y="227"/>
                    <a:pt x="199" y="226"/>
                  </a:cubicBezTo>
                  <a:cubicBezTo>
                    <a:pt x="198" y="225"/>
                    <a:pt x="199" y="223"/>
                    <a:pt x="197" y="223"/>
                  </a:cubicBezTo>
                  <a:cubicBezTo>
                    <a:pt x="197" y="223"/>
                    <a:pt x="195" y="224"/>
                    <a:pt x="195" y="224"/>
                  </a:cubicBezTo>
                  <a:cubicBezTo>
                    <a:pt x="194" y="223"/>
                    <a:pt x="193" y="223"/>
                    <a:pt x="193" y="222"/>
                  </a:cubicBezTo>
                  <a:cubicBezTo>
                    <a:pt x="194" y="222"/>
                    <a:pt x="195" y="221"/>
                    <a:pt x="195" y="219"/>
                  </a:cubicBezTo>
                  <a:cubicBezTo>
                    <a:pt x="194" y="218"/>
                    <a:pt x="192" y="216"/>
                    <a:pt x="192" y="219"/>
                  </a:cubicBezTo>
                  <a:cubicBezTo>
                    <a:pt x="192" y="219"/>
                    <a:pt x="192" y="220"/>
                    <a:pt x="192" y="220"/>
                  </a:cubicBezTo>
                  <a:cubicBezTo>
                    <a:pt x="192" y="222"/>
                    <a:pt x="191" y="221"/>
                    <a:pt x="190" y="221"/>
                  </a:cubicBezTo>
                  <a:cubicBezTo>
                    <a:pt x="188" y="222"/>
                    <a:pt x="188" y="223"/>
                    <a:pt x="186" y="223"/>
                  </a:cubicBezTo>
                  <a:cubicBezTo>
                    <a:pt x="184" y="223"/>
                    <a:pt x="184" y="222"/>
                    <a:pt x="183" y="221"/>
                  </a:cubicBezTo>
                  <a:cubicBezTo>
                    <a:pt x="182" y="220"/>
                    <a:pt x="182" y="220"/>
                    <a:pt x="181" y="220"/>
                  </a:cubicBezTo>
                  <a:cubicBezTo>
                    <a:pt x="179" y="220"/>
                    <a:pt x="177" y="220"/>
                    <a:pt x="176" y="220"/>
                  </a:cubicBezTo>
                  <a:cubicBezTo>
                    <a:pt x="174" y="219"/>
                    <a:pt x="175" y="218"/>
                    <a:pt x="174" y="217"/>
                  </a:cubicBezTo>
                  <a:cubicBezTo>
                    <a:pt x="172" y="215"/>
                    <a:pt x="169" y="220"/>
                    <a:pt x="167" y="221"/>
                  </a:cubicBezTo>
                  <a:cubicBezTo>
                    <a:pt x="166" y="222"/>
                    <a:pt x="164" y="223"/>
                    <a:pt x="163" y="224"/>
                  </a:cubicBezTo>
                  <a:cubicBezTo>
                    <a:pt x="162" y="225"/>
                    <a:pt x="162" y="225"/>
                    <a:pt x="161" y="225"/>
                  </a:cubicBezTo>
                  <a:cubicBezTo>
                    <a:pt x="158" y="225"/>
                    <a:pt x="157" y="227"/>
                    <a:pt x="155" y="229"/>
                  </a:cubicBezTo>
                  <a:cubicBezTo>
                    <a:pt x="155" y="231"/>
                    <a:pt x="154" y="232"/>
                    <a:pt x="154" y="233"/>
                  </a:cubicBezTo>
                  <a:cubicBezTo>
                    <a:pt x="154" y="234"/>
                    <a:pt x="154" y="235"/>
                    <a:pt x="154" y="235"/>
                  </a:cubicBezTo>
                  <a:cubicBezTo>
                    <a:pt x="153" y="236"/>
                    <a:pt x="153" y="236"/>
                    <a:pt x="153" y="237"/>
                  </a:cubicBezTo>
                  <a:cubicBezTo>
                    <a:pt x="153" y="238"/>
                    <a:pt x="154" y="237"/>
                    <a:pt x="154" y="238"/>
                  </a:cubicBezTo>
                  <a:cubicBezTo>
                    <a:pt x="155" y="239"/>
                    <a:pt x="154" y="240"/>
                    <a:pt x="154" y="241"/>
                  </a:cubicBezTo>
                  <a:cubicBezTo>
                    <a:pt x="154" y="241"/>
                    <a:pt x="154" y="243"/>
                    <a:pt x="154" y="244"/>
                  </a:cubicBezTo>
                  <a:cubicBezTo>
                    <a:pt x="155" y="245"/>
                    <a:pt x="156" y="246"/>
                    <a:pt x="156" y="247"/>
                  </a:cubicBezTo>
                  <a:cubicBezTo>
                    <a:pt x="155" y="247"/>
                    <a:pt x="153" y="247"/>
                    <a:pt x="152" y="247"/>
                  </a:cubicBezTo>
                  <a:cubicBezTo>
                    <a:pt x="150" y="247"/>
                    <a:pt x="150" y="248"/>
                    <a:pt x="149" y="249"/>
                  </a:cubicBezTo>
                  <a:cubicBezTo>
                    <a:pt x="148" y="249"/>
                    <a:pt x="147" y="249"/>
                    <a:pt x="146" y="249"/>
                  </a:cubicBezTo>
                  <a:cubicBezTo>
                    <a:pt x="145" y="250"/>
                    <a:pt x="146" y="250"/>
                    <a:pt x="145" y="250"/>
                  </a:cubicBezTo>
                  <a:cubicBezTo>
                    <a:pt x="144" y="251"/>
                    <a:pt x="143" y="251"/>
                    <a:pt x="142" y="250"/>
                  </a:cubicBezTo>
                  <a:cubicBezTo>
                    <a:pt x="140" y="249"/>
                    <a:pt x="139" y="248"/>
                    <a:pt x="137" y="248"/>
                  </a:cubicBezTo>
                  <a:cubicBezTo>
                    <a:pt x="136" y="249"/>
                    <a:pt x="135" y="250"/>
                    <a:pt x="134" y="250"/>
                  </a:cubicBezTo>
                  <a:cubicBezTo>
                    <a:pt x="132" y="250"/>
                    <a:pt x="133" y="248"/>
                    <a:pt x="132" y="247"/>
                  </a:cubicBezTo>
                  <a:cubicBezTo>
                    <a:pt x="131" y="247"/>
                    <a:pt x="129" y="248"/>
                    <a:pt x="128" y="246"/>
                  </a:cubicBezTo>
                  <a:cubicBezTo>
                    <a:pt x="127" y="247"/>
                    <a:pt x="124" y="249"/>
                    <a:pt x="123" y="248"/>
                  </a:cubicBezTo>
                  <a:cubicBezTo>
                    <a:pt x="120" y="248"/>
                    <a:pt x="122" y="244"/>
                    <a:pt x="122" y="243"/>
                  </a:cubicBezTo>
                  <a:cubicBezTo>
                    <a:pt x="121" y="242"/>
                    <a:pt x="121" y="242"/>
                    <a:pt x="121" y="241"/>
                  </a:cubicBezTo>
                  <a:cubicBezTo>
                    <a:pt x="119" y="241"/>
                    <a:pt x="117" y="240"/>
                    <a:pt x="116" y="240"/>
                  </a:cubicBezTo>
                  <a:cubicBezTo>
                    <a:pt x="114" y="239"/>
                    <a:pt x="113" y="239"/>
                    <a:pt x="112" y="238"/>
                  </a:cubicBezTo>
                  <a:cubicBezTo>
                    <a:pt x="109" y="237"/>
                    <a:pt x="107" y="236"/>
                    <a:pt x="107" y="240"/>
                  </a:cubicBezTo>
                  <a:cubicBezTo>
                    <a:pt x="105" y="241"/>
                    <a:pt x="104" y="241"/>
                    <a:pt x="102" y="241"/>
                  </a:cubicBezTo>
                  <a:cubicBezTo>
                    <a:pt x="101" y="241"/>
                    <a:pt x="100" y="241"/>
                    <a:pt x="100" y="241"/>
                  </a:cubicBezTo>
                  <a:cubicBezTo>
                    <a:pt x="98" y="241"/>
                    <a:pt x="97" y="240"/>
                    <a:pt x="96" y="240"/>
                  </a:cubicBezTo>
                  <a:cubicBezTo>
                    <a:pt x="94" y="241"/>
                    <a:pt x="92" y="241"/>
                    <a:pt x="91" y="240"/>
                  </a:cubicBezTo>
                  <a:cubicBezTo>
                    <a:pt x="90" y="239"/>
                    <a:pt x="90" y="237"/>
                    <a:pt x="89" y="237"/>
                  </a:cubicBezTo>
                  <a:cubicBezTo>
                    <a:pt x="87" y="237"/>
                    <a:pt x="87" y="238"/>
                    <a:pt x="86" y="239"/>
                  </a:cubicBezTo>
                  <a:cubicBezTo>
                    <a:pt x="83" y="240"/>
                    <a:pt x="81" y="237"/>
                    <a:pt x="80" y="235"/>
                  </a:cubicBezTo>
                  <a:cubicBezTo>
                    <a:pt x="78" y="233"/>
                    <a:pt x="75" y="234"/>
                    <a:pt x="72" y="233"/>
                  </a:cubicBezTo>
                  <a:cubicBezTo>
                    <a:pt x="71" y="232"/>
                    <a:pt x="70" y="231"/>
                    <a:pt x="68" y="231"/>
                  </a:cubicBezTo>
                  <a:cubicBezTo>
                    <a:pt x="67" y="231"/>
                    <a:pt x="66" y="233"/>
                    <a:pt x="65" y="231"/>
                  </a:cubicBezTo>
                  <a:cubicBezTo>
                    <a:pt x="64" y="230"/>
                    <a:pt x="66" y="229"/>
                    <a:pt x="66" y="228"/>
                  </a:cubicBezTo>
                  <a:cubicBezTo>
                    <a:pt x="67" y="226"/>
                    <a:pt x="66" y="225"/>
                    <a:pt x="65" y="225"/>
                  </a:cubicBezTo>
                  <a:cubicBezTo>
                    <a:pt x="64" y="225"/>
                    <a:pt x="63" y="226"/>
                    <a:pt x="62" y="226"/>
                  </a:cubicBezTo>
                  <a:cubicBezTo>
                    <a:pt x="61" y="225"/>
                    <a:pt x="59" y="224"/>
                    <a:pt x="59" y="223"/>
                  </a:cubicBezTo>
                  <a:cubicBezTo>
                    <a:pt x="59" y="223"/>
                    <a:pt x="59" y="223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9" y="221"/>
                    <a:pt x="60" y="222"/>
                    <a:pt x="61" y="222"/>
                  </a:cubicBezTo>
                  <a:cubicBezTo>
                    <a:pt x="62" y="221"/>
                    <a:pt x="62" y="221"/>
                    <a:pt x="62" y="221"/>
                  </a:cubicBezTo>
                  <a:cubicBezTo>
                    <a:pt x="64" y="219"/>
                    <a:pt x="65" y="218"/>
                    <a:pt x="65" y="215"/>
                  </a:cubicBezTo>
                  <a:cubicBezTo>
                    <a:pt x="66" y="211"/>
                    <a:pt x="68" y="207"/>
                    <a:pt x="68" y="202"/>
                  </a:cubicBezTo>
                  <a:cubicBezTo>
                    <a:pt x="69" y="200"/>
                    <a:pt x="69" y="197"/>
                    <a:pt x="69" y="195"/>
                  </a:cubicBezTo>
                  <a:cubicBezTo>
                    <a:pt x="69" y="193"/>
                    <a:pt x="69" y="190"/>
                    <a:pt x="70" y="188"/>
                  </a:cubicBezTo>
                  <a:cubicBezTo>
                    <a:pt x="72" y="187"/>
                    <a:pt x="74" y="189"/>
                    <a:pt x="73" y="186"/>
                  </a:cubicBezTo>
                  <a:cubicBezTo>
                    <a:pt x="72" y="184"/>
                    <a:pt x="71" y="185"/>
                    <a:pt x="70" y="187"/>
                  </a:cubicBezTo>
                  <a:cubicBezTo>
                    <a:pt x="69" y="186"/>
                    <a:pt x="70" y="182"/>
                    <a:pt x="70" y="181"/>
                  </a:cubicBezTo>
                  <a:cubicBezTo>
                    <a:pt x="70" y="178"/>
                    <a:pt x="70" y="177"/>
                    <a:pt x="70" y="174"/>
                  </a:cubicBezTo>
                  <a:cubicBezTo>
                    <a:pt x="71" y="172"/>
                    <a:pt x="71" y="170"/>
                    <a:pt x="71" y="168"/>
                  </a:cubicBezTo>
                  <a:cubicBezTo>
                    <a:pt x="71" y="166"/>
                    <a:pt x="71" y="163"/>
                    <a:pt x="73" y="164"/>
                  </a:cubicBezTo>
                  <a:cubicBezTo>
                    <a:pt x="76" y="165"/>
                    <a:pt x="78" y="169"/>
                    <a:pt x="79" y="171"/>
                  </a:cubicBezTo>
                  <a:cubicBezTo>
                    <a:pt x="80" y="174"/>
                    <a:pt x="80" y="175"/>
                    <a:pt x="81" y="177"/>
                  </a:cubicBezTo>
                  <a:cubicBezTo>
                    <a:pt x="82" y="178"/>
                    <a:pt x="83" y="178"/>
                    <a:pt x="83" y="179"/>
                  </a:cubicBezTo>
                  <a:cubicBezTo>
                    <a:pt x="84" y="180"/>
                    <a:pt x="84" y="181"/>
                    <a:pt x="84" y="181"/>
                  </a:cubicBezTo>
                  <a:cubicBezTo>
                    <a:pt x="86" y="180"/>
                    <a:pt x="83" y="178"/>
                    <a:pt x="82" y="177"/>
                  </a:cubicBezTo>
                  <a:cubicBezTo>
                    <a:pt x="81" y="174"/>
                    <a:pt x="80" y="172"/>
                    <a:pt x="80" y="169"/>
                  </a:cubicBezTo>
                  <a:cubicBezTo>
                    <a:pt x="80" y="167"/>
                    <a:pt x="79" y="165"/>
                    <a:pt x="77" y="164"/>
                  </a:cubicBezTo>
                  <a:cubicBezTo>
                    <a:pt x="75" y="162"/>
                    <a:pt x="73" y="161"/>
                    <a:pt x="71" y="159"/>
                  </a:cubicBezTo>
                  <a:cubicBezTo>
                    <a:pt x="69" y="158"/>
                    <a:pt x="71" y="155"/>
                    <a:pt x="69" y="153"/>
                  </a:cubicBezTo>
                  <a:cubicBezTo>
                    <a:pt x="68" y="153"/>
                    <a:pt x="65" y="150"/>
                    <a:pt x="67" y="149"/>
                  </a:cubicBezTo>
                  <a:cubicBezTo>
                    <a:pt x="68" y="149"/>
                    <a:pt x="70" y="152"/>
                    <a:pt x="71" y="153"/>
                  </a:cubicBezTo>
                  <a:cubicBezTo>
                    <a:pt x="71" y="154"/>
                    <a:pt x="72" y="159"/>
                    <a:pt x="75" y="159"/>
                  </a:cubicBezTo>
                  <a:cubicBezTo>
                    <a:pt x="75" y="157"/>
                    <a:pt x="73" y="157"/>
                    <a:pt x="73" y="156"/>
                  </a:cubicBezTo>
                  <a:cubicBezTo>
                    <a:pt x="72" y="155"/>
                    <a:pt x="72" y="154"/>
                    <a:pt x="73" y="153"/>
                  </a:cubicBezTo>
                  <a:cubicBezTo>
                    <a:pt x="73" y="153"/>
                    <a:pt x="73" y="152"/>
                    <a:pt x="73" y="151"/>
                  </a:cubicBezTo>
                  <a:cubicBezTo>
                    <a:pt x="73" y="151"/>
                    <a:pt x="72" y="151"/>
                    <a:pt x="72" y="150"/>
                  </a:cubicBezTo>
                  <a:cubicBezTo>
                    <a:pt x="72" y="150"/>
                    <a:pt x="73" y="150"/>
                    <a:pt x="73" y="150"/>
                  </a:cubicBezTo>
                  <a:cubicBezTo>
                    <a:pt x="72" y="148"/>
                    <a:pt x="70" y="146"/>
                    <a:pt x="71" y="144"/>
                  </a:cubicBezTo>
                  <a:cubicBezTo>
                    <a:pt x="71" y="143"/>
                    <a:pt x="72" y="143"/>
                    <a:pt x="72" y="143"/>
                  </a:cubicBezTo>
                  <a:cubicBezTo>
                    <a:pt x="73" y="141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69" y="142"/>
                    <a:pt x="69" y="142"/>
                    <a:pt x="68" y="141"/>
                  </a:cubicBezTo>
                  <a:cubicBezTo>
                    <a:pt x="67" y="141"/>
                    <a:pt x="66" y="141"/>
                    <a:pt x="65" y="140"/>
                  </a:cubicBezTo>
                  <a:cubicBezTo>
                    <a:pt x="65" y="140"/>
                    <a:pt x="65" y="139"/>
                    <a:pt x="64" y="138"/>
                  </a:cubicBezTo>
                  <a:cubicBezTo>
                    <a:pt x="64" y="138"/>
                    <a:pt x="62" y="138"/>
                    <a:pt x="61" y="137"/>
                  </a:cubicBezTo>
                  <a:cubicBezTo>
                    <a:pt x="61" y="137"/>
                    <a:pt x="59" y="137"/>
                    <a:pt x="59" y="136"/>
                  </a:cubicBezTo>
                  <a:cubicBezTo>
                    <a:pt x="58" y="135"/>
                    <a:pt x="58" y="133"/>
                    <a:pt x="57" y="132"/>
                  </a:cubicBezTo>
                  <a:cubicBezTo>
                    <a:pt x="55" y="129"/>
                    <a:pt x="52" y="127"/>
                    <a:pt x="52" y="124"/>
                  </a:cubicBezTo>
                  <a:cubicBezTo>
                    <a:pt x="53" y="124"/>
                    <a:pt x="55" y="123"/>
                    <a:pt x="55" y="121"/>
                  </a:cubicBezTo>
                  <a:cubicBezTo>
                    <a:pt x="55" y="120"/>
                    <a:pt x="54" y="119"/>
                    <a:pt x="52" y="119"/>
                  </a:cubicBezTo>
                  <a:cubicBezTo>
                    <a:pt x="52" y="119"/>
                    <a:pt x="51" y="119"/>
                    <a:pt x="50" y="118"/>
                  </a:cubicBezTo>
                  <a:cubicBezTo>
                    <a:pt x="50" y="117"/>
                    <a:pt x="51" y="118"/>
                    <a:pt x="51" y="117"/>
                  </a:cubicBezTo>
                  <a:cubicBezTo>
                    <a:pt x="51" y="115"/>
                    <a:pt x="51" y="114"/>
                    <a:pt x="53" y="114"/>
                  </a:cubicBezTo>
                  <a:cubicBezTo>
                    <a:pt x="53" y="114"/>
                    <a:pt x="57" y="114"/>
                    <a:pt x="56" y="113"/>
                  </a:cubicBezTo>
                  <a:cubicBezTo>
                    <a:pt x="55" y="112"/>
                    <a:pt x="52" y="113"/>
                    <a:pt x="51" y="113"/>
                  </a:cubicBezTo>
                  <a:cubicBezTo>
                    <a:pt x="50" y="114"/>
                    <a:pt x="50" y="115"/>
                    <a:pt x="49" y="115"/>
                  </a:cubicBezTo>
                  <a:cubicBezTo>
                    <a:pt x="48" y="115"/>
                    <a:pt x="48" y="114"/>
                    <a:pt x="47" y="114"/>
                  </a:cubicBezTo>
                  <a:cubicBezTo>
                    <a:pt x="47" y="114"/>
                    <a:pt x="46" y="114"/>
                    <a:pt x="46" y="114"/>
                  </a:cubicBezTo>
                  <a:cubicBezTo>
                    <a:pt x="45" y="114"/>
                    <a:pt x="44" y="113"/>
                    <a:pt x="43" y="113"/>
                  </a:cubicBezTo>
                  <a:cubicBezTo>
                    <a:pt x="44" y="113"/>
                    <a:pt x="45" y="113"/>
                    <a:pt x="45" y="112"/>
                  </a:cubicBezTo>
                  <a:cubicBezTo>
                    <a:pt x="45" y="112"/>
                    <a:pt x="44" y="111"/>
                    <a:pt x="44" y="111"/>
                  </a:cubicBezTo>
                  <a:cubicBezTo>
                    <a:pt x="44" y="110"/>
                    <a:pt x="46" y="110"/>
                    <a:pt x="45" y="108"/>
                  </a:cubicBezTo>
                  <a:cubicBezTo>
                    <a:pt x="45" y="107"/>
                    <a:pt x="45" y="107"/>
                    <a:pt x="43" y="107"/>
                  </a:cubicBezTo>
                  <a:cubicBezTo>
                    <a:pt x="43" y="107"/>
                    <a:pt x="42" y="108"/>
                    <a:pt x="42" y="108"/>
                  </a:cubicBezTo>
                  <a:cubicBezTo>
                    <a:pt x="40" y="108"/>
                    <a:pt x="39" y="108"/>
                    <a:pt x="38" y="107"/>
                  </a:cubicBezTo>
                  <a:cubicBezTo>
                    <a:pt x="37" y="107"/>
                    <a:pt x="34" y="105"/>
                    <a:pt x="33" y="107"/>
                  </a:cubicBezTo>
                  <a:cubicBezTo>
                    <a:pt x="33" y="107"/>
                    <a:pt x="34" y="109"/>
                    <a:pt x="33" y="108"/>
                  </a:cubicBezTo>
                  <a:cubicBezTo>
                    <a:pt x="31" y="108"/>
                    <a:pt x="32" y="105"/>
                    <a:pt x="31" y="104"/>
                  </a:cubicBezTo>
                  <a:cubicBezTo>
                    <a:pt x="30" y="102"/>
                    <a:pt x="28" y="102"/>
                    <a:pt x="26" y="102"/>
                  </a:cubicBezTo>
                  <a:cubicBezTo>
                    <a:pt x="26" y="102"/>
                    <a:pt x="26" y="101"/>
                    <a:pt x="26" y="101"/>
                  </a:cubicBezTo>
                  <a:cubicBezTo>
                    <a:pt x="25" y="100"/>
                    <a:pt x="25" y="100"/>
                    <a:pt x="24" y="100"/>
                  </a:cubicBezTo>
                  <a:cubicBezTo>
                    <a:pt x="23" y="99"/>
                    <a:pt x="22" y="99"/>
                    <a:pt x="20" y="99"/>
                  </a:cubicBezTo>
                  <a:cubicBezTo>
                    <a:pt x="19" y="99"/>
                    <a:pt x="18" y="99"/>
                    <a:pt x="17" y="98"/>
                  </a:cubicBezTo>
                  <a:cubicBezTo>
                    <a:pt x="17" y="98"/>
                    <a:pt x="17" y="97"/>
                    <a:pt x="16" y="96"/>
                  </a:cubicBezTo>
                  <a:cubicBezTo>
                    <a:pt x="15" y="96"/>
                    <a:pt x="16" y="97"/>
                    <a:pt x="15" y="98"/>
                  </a:cubicBezTo>
                  <a:cubicBezTo>
                    <a:pt x="14" y="97"/>
                    <a:pt x="14" y="97"/>
                    <a:pt x="13" y="98"/>
                  </a:cubicBezTo>
                  <a:cubicBezTo>
                    <a:pt x="13" y="98"/>
                    <a:pt x="12" y="98"/>
                    <a:pt x="12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8" y="99"/>
                    <a:pt x="9" y="99"/>
                    <a:pt x="9" y="97"/>
                  </a:cubicBezTo>
                  <a:cubicBezTo>
                    <a:pt x="8" y="95"/>
                    <a:pt x="7" y="94"/>
                    <a:pt x="5" y="93"/>
                  </a:cubicBezTo>
                  <a:cubicBezTo>
                    <a:pt x="4" y="92"/>
                    <a:pt x="0" y="92"/>
                    <a:pt x="3" y="91"/>
                  </a:cubicBezTo>
                  <a:cubicBezTo>
                    <a:pt x="4" y="90"/>
                    <a:pt x="13" y="90"/>
                    <a:pt x="9" y="87"/>
                  </a:cubicBezTo>
                  <a:cubicBezTo>
                    <a:pt x="9" y="87"/>
                    <a:pt x="7" y="86"/>
                    <a:pt x="7" y="86"/>
                  </a:cubicBezTo>
                  <a:cubicBezTo>
                    <a:pt x="6" y="87"/>
                    <a:pt x="6" y="88"/>
                    <a:pt x="5" y="88"/>
                  </a:cubicBezTo>
                  <a:cubicBezTo>
                    <a:pt x="4" y="88"/>
                    <a:pt x="5" y="87"/>
                    <a:pt x="4" y="87"/>
                  </a:cubicBezTo>
                  <a:cubicBezTo>
                    <a:pt x="4" y="86"/>
                    <a:pt x="3" y="85"/>
                    <a:pt x="3" y="85"/>
                  </a:cubicBezTo>
                  <a:cubicBezTo>
                    <a:pt x="4" y="84"/>
                    <a:pt x="5" y="84"/>
                    <a:pt x="6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9" y="83"/>
                    <a:pt x="9" y="84"/>
                    <a:pt x="7" y="83"/>
                  </a:cubicBezTo>
                  <a:cubicBezTo>
                    <a:pt x="7" y="82"/>
                    <a:pt x="10" y="81"/>
                    <a:pt x="10" y="81"/>
                  </a:cubicBezTo>
                  <a:cubicBezTo>
                    <a:pt x="10" y="80"/>
                    <a:pt x="7" y="81"/>
                    <a:pt x="7" y="82"/>
                  </a:cubicBezTo>
                  <a:cubicBezTo>
                    <a:pt x="5" y="82"/>
                    <a:pt x="4" y="83"/>
                    <a:pt x="2" y="83"/>
                  </a:cubicBezTo>
                  <a:cubicBezTo>
                    <a:pt x="0" y="83"/>
                    <a:pt x="0" y="81"/>
                    <a:pt x="0" y="80"/>
                  </a:cubicBezTo>
                  <a:cubicBezTo>
                    <a:pt x="1" y="79"/>
                    <a:pt x="1" y="78"/>
                    <a:pt x="1" y="77"/>
                  </a:cubicBezTo>
                  <a:cubicBezTo>
                    <a:pt x="2" y="76"/>
                    <a:pt x="2" y="77"/>
                    <a:pt x="3" y="77"/>
                  </a:cubicBezTo>
                  <a:cubicBezTo>
                    <a:pt x="4" y="76"/>
                    <a:pt x="6" y="75"/>
                    <a:pt x="7" y="75"/>
                  </a:cubicBezTo>
                  <a:cubicBezTo>
                    <a:pt x="8" y="74"/>
                    <a:pt x="8" y="73"/>
                    <a:pt x="9" y="73"/>
                  </a:cubicBezTo>
                  <a:cubicBezTo>
                    <a:pt x="10" y="73"/>
                    <a:pt x="10" y="74"/>
                    <a:pt x="10" y="74"/>
                  </a:cubicBezTo>
                  <a:cubicBezTo>
                    <a:pt x="11" y="74"/>
                    <a:pt x="12" y="73"/>
                    <a:pt x="13" y="73"/>
                  </a:cubicBezTo>
                  <a:cubicBezTo>
                    <a:pt x="14" y="73"/>
                    <a:pt x="14" y="73"/>
                    <a:pt x="15" y="73"/>
                  </a:cubicBezTo>
                  <a:cubicBezTo>
                    <a:pt x="15" y="73"/>
                    <a:pt x="15" y="72"/>
                    <a:pt x="16" y="72"/>
                  </a:cubicBezTo>
                  <a:cubicBezTo>
                    <a:pt x="17" y="75"/>
                    <a:pt x="18" y="71"/>
                    <a:pt x="20" y="71"/>
                  </a:cubicBezTo>
                  <a:cubicBezTo>
                    <a:pt x="22" y="71"/>
                    <a:pt x="23" y="74"/>
                    <a:pt x="24" y="72"/>
                  </a:cubicBezTo>
                  <a:cubicBezTo>
                    <a:pt x="25" y="71"/>
                    <a:pt x="23" y="68"/>
                    <a:pt x="26" y="68"/>
                  </a:cubicBezTo>
                  <a:cubicBezTo>
                    <a:pt x="27" y="68"/>
                    <a:pt x="27" y="69"/>
                    <a:pt x="28" y="69"/>
                  </a:cubicBezTo>
                  <a:cubicBezTo>
                    <a:pt x="29" y="69"/>
                    <a:pt x="30" y="68"/>
                    <a:pt x="31" y="67"/>
                  </a:cubicBezTo>
                  <a:cubicBezTo>
                    <a:pt x="31" y="69"/>
                    <a:pt x="32" y="67"/>
                    <a:pt x="32" y="67"/>
                  </a:cubicBezTo>
                  <a:cubicBezTo>
                    <a:pt x="33" y="67"/>
                    <a:pt x="33" y="68"/>
                    <a:pt x="34" y="68"/>
                  </a:cubicBezTo>
                  <a:cubicBezTo>
                    <a:pt x="35" y="69"/>
                    <a:pt x="35" y="70"/>
                    <a:pt x="37" y="71"/>
                  </a:cubicBezTo>
                  <a:cubicBezTo>
                    <a:pt x="37" y="72"/>
                    <a:pt x="39" y="75"/>
                    <a:pt x="40" y="76"/>
                  </a:cubicBezTo>
                  <a:cubicBezTo>
                    <a:pt x="41" y="78"/>
                    <a:pt x="41" y="78"/>
                    <a:pt x="43" y="77"/>
                  </a:cubicBezTo>
                  <a:cubicBezTo>
                    <a:pt x="45" y="76"/>
                    <a:pt x="46" y="75"/>
                    <a:pt x="48" y="74"/>
                  </a:cubicBezTo>
                  <a:cubicBezTo>
                    <a:pt x="49" y="73"/>
                    <a:pt x="48" y="72"/>
                    <a:pt x="49" y="73"/>
                  </a:cubicBezTo>
                  <a:cubicBezTo>
                    <a:pt x="50" y="73"/>
                    <a:pt x="50" y="75"/>
                    <a:pt x="51" y="76"/>
                  </a:cubicBezTo>
                  <a:cubicBezTo>
                    <a:pt x="52" y="76"/>
                    <a:pt x="52" y="75"/>
                    <a:pt x="52" y="74"/>
                  </a:cubicBezTo>
                  <a:cubicBezTo>
                    <a:pt x="53" y="74"/>
                    <a:pt x="54" y="74"/>
                    <a:pt x="54" y="74"/>
                  </a:cubicBezTo>
                  <a:cubicBezTo>
                    <a:pt x="55" y="74"/>
                    <a:pt x="56" y="72"/>
                    <a:pt x="57" y="72"/>
                  </a:cubicBezTo>
                  <a:cubicBezTo>
                    <a:pt x="58" y="72"/>
                    <a:pt x="58" y="74"/>
                    <a:pt x="59" y="75"/>
                  </a:cubicBezTo>
                  <a:cubicBezTo>
                    <a:pt x="60" y="75"/>
                    <a:pt x="62" y="75"/>
                    <a:pt x="63" y="74"/>
                  </a:cubicBezTo>
                  <a:cubicBezTo>
                    <a:pt x="64" y="74"/>
                    <a:pt x="65" y="75"/>
                    <a:pt x="66" y="74"/>
                  </a:cubicBezTo>
                  <a:cubicBezTo>
                    <a:pt x="66" y="73"/>
                    <a:pt x="66" y="74"/>
                    <a:pt x="65" y="73"/>
                  </a:cubicBezTo>
                  <a:cubicBezTo>
                    <a:pt x="65" y="73"/>
                    <a:pt x="65" y="72"/>
                    <a:pt x="64" y="72"/>
                  </a:cubicBezTo>
                  <a:cubicBezTo>
                    <a:pt x="63" y="71"/>
                    <a:pt x="63" y="70"/>
                    <a:pt x="63" y="68"/>
                  </a:cubicBezTo>
                  <a:cubicBezTo>
                    <a:pt x="63" y="67"/>
                    <a:pt x="64" y="65"/>
                    <a:pt x="63" y="64"/>
                  </a:cubicBezTo>
                  <a:cubicBezTo>
                    <a:pt x="63" y="62"/>
                    <a:pt x="62" y="61"/>
                    <a:pt x="63" y="60"/>
                  </a:cubicBezTo>
                  <a:cubicBezTo>
                    <a:pt x="63" y="59"/>
                    <a:pt x="62" y="59"/>
                    <a:pt x="63" y="57"/>
                  </a:cubicBezTo>
                  <a:cubicBezTo>
                    <a:pt x="63" y="57"/>
                    <a:pt x="64" y="57"/>
                    <a:pt x="64" y="57"/>
                  </a:cubicBezTo>
                  <a:cubicBezTo>
                    <a:pt x="61" y="56"/>
                    <a:pt x="61" y="55"/>
                    <a:pt x="60" y="53"/>
                  </a:cubicBezTo>
                  <a:cubicBezTo>
                    <a:pt x="60" y="52"/>
                    <a:pt x="59" y="52"/>
                    <a:pt x="59" y="52"/>
                  </a:cubicBezTo>
                  <a:cubicBezTo>
                    <a:pt x="58" y="51"/>
                    <a:pt x="59" y="51"/>
                    <a:pt x="58" y="50"/>
                  </a:cubicBezTo>
                  <a:cubicBezTo>
                    <a:pt x="58" y="50"/>
                    <a:pt x="58" y="49"/>
                    <a:pt x="57" y="49"/>
                  </a:cubicBezTo>
                  <a:cubicBezTo>
                    <a:pt x="57" y="47"/>
                    <a:pt x="58" y="47"/>
                    <a:pt x="58" y="46"/>
                  </a:cubicBezTo>
                  <a:cubicBezTo>
                    <a:pt x="58" y="44"/>
                    <a:pt x="56" y="44"/>
                    <a:pt x="56" y="43"/>
                  </a:cubicBezTo>
                  <a:cubicBezTo>
                    <a:pt x="56" y="41"/>
                    <a:pt x="59" y="42"/>
                    <a:pt x="60" y="43"/>
                  </a:cubicBezTo>
                  <a:cubicBezTo>
                    <a:pt x="61" y="43"/>
                    <a:pt x="62" y="43"/>
                    <a:pt x="62" y="44"/>
                  </a:cubicBezTo>
                  <a:cubicBezTo>
                    <a:pt x="64" y="44"/>
                    <a:pt x="64" y="44"/>
                    <a:pt x="65" y="43"/>
                  </a:cubicBezTo>
                  <a:cubicBezTo>
                    <a:pt x="67" y="42"/>
                    <a:pt x="68" y="41"/>
                    <a:pt x="69" y="43"/>
                  </a:cubicBezTo>
                  <a:cubicBezTo>
                    <a:pt x="70" y="43"/>
                    <a:pt x="70" y="44"/>
                    <a:pt x="70" y="45"/>
                  </a:cubicBezTo>
                  <a:cubicBezTo>
                    <a:pt x="70" y="46"/>
                    <a:pt x="69" y="46"/>
                    <a:pt x="69" y="47"/>
                  </a:cubicBezTo>
                  <a:cubicBezTo>
                    <a:pt x="69" y="48"/>
                    <a:pt x="72" y="53"/>
                    <a:pt x="72" y="53"/>
                  </a:cubicBezTo>
                  <a:cubicBezTo>
                    <a:pt x="73" y="53"/>
                    <a:pt x="72" y="52"/>
                    <a:pt x="72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5" y="51"/>
                    <a:pt x="76" y="52"/>
                    <a:pt x="77" y="52"/>
                  </a:cubicBezTo>
                  <a:cubicBezTo>
                    <a:pt x="79" y="53"/>
                    <a:pt x="81" y="53"/>
                    <a:pt x="83" y="53"/>
                  </a:cubicBezTo>
                  <a:cubicBezTo>
                    <a:pt x="84" y="53"/>
                    <a:pt x="85" y="53"/>
                    <a:pt x="86" y="53"/>
                  </a:cubicBezTo>
                  <a:cubicBezTo>
                    <a:pt x="87" y="54"/>
                    <a:pt x="89" y="55"/>
                    <a:pt x="90" y="55"/>
                  </a:cubicBezTo>
                  <a:cubicBezTo>
                    <a:pt x="92" y="55"/>
                    <a:pt x="94" y="54"/>
                    <a:pt x="95" y="53"/>
                  </a:cubicBezTo>
                  <a:cubicBezTo>
                    <a:pt x="97" y="52"/>
                    <a:pt x="98" y="51"/>
                    <a:pt x="100" y="51"/>
                  </a:cubicBezTo>
                  <a:cubicBezTo>
                    <a:pt x="102" y="51"/>
                    <a:pt x="104" y="50"/>
                    <a:pt x="104" y="48"/>
                  </a:cubicBezTo>
                  <a:cubicBezTo>
                    <a:pt x="104" y="48"/>
                    <a:pt x="102" y="49"/>
                    <a:pt x="102" y="50"/>
                  </a:cubicBezTo>
                  <a:cubicBezTo>
                    <a:pt x="101" y="50"/>
                    <a:pt x="100" y="50"/>
                    <a:pt x="99" y="50"/>
                  </a:cubicBezTo>
                  <a:cubicBezTo>
                    <a:pt x="98" y="50"/>
                    <a:pt x="96" y="49"/>
                    <a:pt x="95" y="48"/>
                  </a:cubicBezTo>
                  <a:cubicBezTo>
                    <a:pt x="95" y="48"/>
                    <a:pt x="95" y="47"/>
                    <a:pt x="95" y="47"/>
                  </a:cubicBezTo>
                  <a:cubicBezTo>
                    <a:pt x="95" y="47"/>
                    <a:pt x="96" y="46"/>
                    <a:pt x="96" y="46"/>
                  </a:cubicBezTo>
                  <a:cubicBezTo>
                    <a:pt x="97" y="44"/>
                    <a:pt x="97" y="43"/>
                    <a:pt x="99" y="42"/>
                  </a:cubicBezTo>
                  <a:cubicBezTo>
                    <a:pt x="102" y="39"/>
                    <a:pt x="106" y="38"/>
                    <a:pt x="110" y="37"/>
                  </a:cubicBezTo>
                  <a:cubicBezTo>
                    <a:pt x="114" y="36"/>
                    <a:pt x="117" y="35"/>
                    <a:pt x="120" y="32"/>
                  </a:cubicBezTo>
                  <a:cubicBezTo>
                    <a:pt x="122" y="31"/>
                    <a:pt x="122" y="29"/>
                    <a:pt x="123" y="28"/>
                  </a:cubicBezTo>
                  <a:cubicBezTo>
                    <a:pt x="125" y="26"/>
                    <a:pt x="125" y="28"/>
                    <a:pt x="127" y="28"/>
                  </a:cubicBezTo>
                  <a:cubicBezTo>
                    <a:pt x="127" y="29"/>
                    <a:pt x="127" y="28"/>
                    <a:pt x="127" y="27"/>
                  </a:cubicBezTo>
                  <a:cubicBezTo>
                    <a:pt x="126" y="26"/>
                    <a:pt x="125" y="26"/>
                    <a:pt x="124" y="25"/>
                  </a:cubicBezTo>
                  <a:cubicBezTo>
                    <a:pt x="124" y="24"/>
                    <a:pt x="124" y="24"/>
                    <a:pt x="125" y="23"/>
                  </a:cubicBezTo>
                  <a:cubicBezTo>
                    <a:pt x="125" y="22"/>
                    <a:pt x="125" y="23"/>
                    <a:pt x="125" y="22"/>
                  </a:cubicBezTo>
                  <a:cubicBezTo>
                    <a:pt x="125" y="22"/>
                    <a:pt x="124" y="21"/>
                    <a:pt x="124" y="21"/>
                  </a:cubicBezTo>
                  <a:cubicBezTo>
                    <a:pt x="124" y="20"/>
                    <a:pt x="124" y="20"/>
                    <a:pt x="124" y="19"/>
                  </a:cubicBezTo>
                  <a:cubicBezTo>
                    <a:pt x="125" y="17"/>
                    <a:pt x="125" y="16"/>
                    <a:pt x="124" y="14"/>
                  </a:cubicBezTo>
                  <a:cubicBezTo>
                    <a:pt x="124" y="12"/>
                    <a:pt x="125" y="11"/>
                    <a:pt x="125" y="8"/>
                  </a:cubicBezTo>
                  <a:cubicBezTo>
                    <a:pt x="125" y="7"/>
                    <a:pt x="125" y="7"/>
                    <a:pt x="127" y="6"/>
                  </a:cubicBezTo>
                  <a:cubicBezTo>
                    <a:pt x="128" y="5"/>
                    <a:pt x="130" y="3"/>
                    <a:pt x="132" y="3"/>
                  </a:cubicBezTo>
                  <a:cubicBezTo>
                    <a:pt x="136" y="2"/>
                    <a:pt x="139" y="1"/>
                    <a:pt x="143" y="0"/>
                  </a:cubicBezTo>
                  <a:cubicBezTo>
                    <a:pt x="143" y="1"/>
                    <a:pt x="144" y="2"/>
                    <a:pt x="144" y="3"/>
                  </a:cubicBezTo>
                  <a:cubicBezTo>
                    <a:pt x="145" y="4"/>
                    <a:pt x="144" y="4"/>
                    <a:pt x="144" y="5"/>
                  </a:cubicBezTo>
                  <a:cubicBezTo>
                    <a:pt x="144" y="9"/>
                    <a:pt x="146" y="8"/>
                    <a:pt x="147" y="9"/>
                  </a:cubicBezTo>
                  <a:cubicBezTo>
                    <a:pt x="148" y="10"/>
                    <a:pt x="148" y="11"/>
                    <a:pt x="149" y="12"/>
                  </a:cubicBezTo>
                  <a:cubicBezTo>
                    <a:pt x="150" y="12"/>
                    <a:pt x="150" y="11"/>
                    <a:pt x="151" y="11"/>
                  </a:cubicBezTo>
                  <a:cubicBezTo>
                    <a:pt x="153" y="10"/>
                    <a:pt x="155" y="9"/>
                    <a:pt x="156" y="11"/>
                  </a:cubicBezTo>
                  <a:cubicBezTo>
                    <a:pt x="157" y="13"/>
                    <a:pt x="157" y="15"/>
                    <a:pt x="158" y="17"/>
                  </a:cubicBezTo>
                  <a:cubicBezTo>
                    <a:pt x="159" y="19"/>
                    <a:pt x="161" y="18"/>
                    <a:pt x="163" y="18"/>
                  </a:cubicBezTo>
                  <a:cubicBezTo>
                    <a:pt x="166" y="19"/>
                    <a:pt x="164" y="23"/>
                    <a:pt x="166" y="25"/>
                  </a:cubicBezTo>
                  <a:cubicBezTo>
                    <a:pt x="167" y="25"/>
                    <a:pt x="172" y="24"/>
                    <a:pt x="172" y="23"/>
                  </a:cubicBezTo>
                  <a:cubicBezTo>
                    <a:pt x="173" y="24"/>
                    <a:pt x="175" y="25"/>
                    <a:pt x="176" y="26"/>
                  </a:cubicBezTo>
                  <a:cubicBezTo>
                    <a:pt x="176" y="27"/>
                    <a:pt x="176" y="26"/>
                    <a:pt x="176" y="27"/>
                  </a:cubicBezTo>
                  <a:cubicBezTo>
                    <a:pt x="176" y="28"/>
                    <a:pt x="175" y="29"/>
                    <a:pt x="175" y="30"/>
                  </a:cubicBezTo>
                  <a:cubicBezTo>
                    <a:pt x="175" y="31"/>
                    <a:pt x="176" y="30"/>
                    <a:pt x="176" y="32"/>
                  </a:cubicBezTo>
                  <a:cubicBezTo>
                    <a:pt x="175" y="33"/>
                    <a:pt x="174" y="33"/>
                    <a:pt x="175" y="34"/>
                  </a:cubicBezTo>
                  <a:cubicBezTo>
                    <a:pt x="175" y="35"/>
                    <a:pt x="177" y="35"/>
                    <a:pt x="178" y="35"/>
                  </a:cubicBezTo>
                  <a:cubicBezTo>
                    <a:pt x="180" y="36"/>
                    <a:pt x="183" y="36"/>
                    <a:pt x="184" y="34"/>
                  </a:cubicBezTo>
                  <a:cubicBezTo>
                    <a:pt x="186" y="35"/>
                    <a:pt x="186" y="26"/>
                    <a:pt x="190" y="30"/>
                  </a:cubicBezTo>
                  <a:cubicBezTo>
                    <a:pt x="189" y="30"/>
                    <a:pt x="187" y="33"/>
                    <a:pt x="187" y="34"/>
                  </a:cubicBezTo>
                  <a:cubicBezTo>
                    <a:pt x="187" y="35"/>
                    <a:pt x="189" y="35"/>
                    <a:pt x="189" y="36"/>
                  </a:cubicBezTo>
                  <a:cubicBezTo>
                    <a:pt x="189" y="37"/>
                    <a:pt x="188" y="38"/>
                    <a:pt x="189" y="39"/>
                  </a:cubicBezTo>
                  <a:cubicBezTo>
                    <a:pt x="189" y="40"/>
                    <a:pt x="189" y="39"/>
                    <a:pt x="190" y="40"/>
                  </a:cubicBezTo>
                  <a:cubicBezTo>
                    <a:pt x="191" y="40"/>
                    <a:pt x="191" y="40"/>
                    <a:pt x="192" y="40"/>
                  </a:cubicBezTo>
                  <a:cubicBezTo>
                    <a:pt x="193" y="41"/>
                    <a:pt x="194" y="42"/>
                    <a:pt x="195" y="43"/>
                  </a:cubicBezTo>
                  <a:cubicBezTo>
                    <a:pt x="195" y="43"/>
                    <a:pt x="196" y="43"/>
                    <a:pt x="196" y="43"/>
                  </a:cubicBezTo>
                  <a:cubicBezTo>
                    <a:pt x="197" y="43"/>
                    <a:pt x="197" y="44"/>
                    <a:pt x="197" y="44"/>
                  </a:cubicBezTo>
                  <a:cubicBezTo>
                    <a:pt x="198" y="45"/>
                    <a:pt x="199" y="45"/>
                    <a:pt x="200" y="46"/>
                  </a:cubicBezTo>
                  <a:cubicBezTo>
                    <a:pt x="201" y="47"/>
                    <a:pt x="200" y="49"/>
                    <a:pt x="202" y="49"/>
                  </a:cubicBezTo>
                  <a:cubicBezTo>
                    <a:pt x="202" y="48"/>
                    <a:pt x="204" y="48"/>
                    <a:pt x="205" y="48"/>
                  </a:cubicBezTo>
                  <a:cubicBezTo>
                    <a:pt x="208" y="48"/>
                    <a:pt x="209" y="50"/>
                    <a:pt x="211" y="51"/>
                  </a:cubicBezTo>
                  <a:cubicBezTo>
                    <a:pt x="211" y="51"/>
                    <a:pt x="213" y="50"/>
                    <a:pt x="214" y="50"/>
                  </a:cubicBezTo>
                  <a:cubicBezTo>
                    <a:pt x="215" y="50"/>
                    <a:pt x="215" y="50"/>
                    <a:pt x="216" y="50"/>
                  </a:cubicBezTo>
                  <a:cubicBezTo>
                    <a:pt x="219" y="50"/>
                    <a:pt x="220" y="50"/>
                    <a:pt x="222" y="52"/>
                  </a:cubicBezTo>
                  <a:cubicBezTo>
                    <a:pt x="223" y="53"/>
                    <a:pt x="223" y="54"/>
                    <a:pt x="224" y="56"/>
                  </a:cubicBezTo>
                  <a:cubicBezTo>
                    <a:pt x="225" y="57"/>
                    <a:pt x="225" y="58"/>
                    <a:pt x="227" y="59"/>
                  </a:cubicBezTo>
                  <a:cubicBezTo>
                    <a:pt x="229" y="59"/>
                    <a:pt x="231" y="60"/>
                    <a:pt x="233" y="60"/>
                  </a:cubicBezTo>
                  <a:cubicBezTo>
                    <a:pt x="234" y="60"/>
                    <a:pt x="239" y="60"/>
                    <a:pt x="239" y="59"/>
                  </a:cubicBezTo>
                  <a:cubicBezTo>
                    <a:pt x="240" y="60"/>
                    <a:pt x="241" y="61"/>
                    <a:pt x="242" y="62"/>
                  </a:cubicBezTo>
                  <a:cubicBezTo>
                    <a:pt x="244" y="63"/>
                    <a:pt x="245" y="63"/>
                    <a:pt x="247" y="63"/>
                  </a:cubicBezTo>
                  <a:cubicBezTo>
                    <a:pt x="248" y="62"/>
                    <a:pt x="249" y="63"/>
                    <a:pt x="251" y="64"/>
                  </a:cubicBezTo>
                  <a:cubicBezTo>
                    <a:pt x="251" y="64"/>
                    <a:pt x="254" y="64"/>
                    <a:pt x="254" y="65"/>
                  </a:cubicBezTo>
                  <a:cubicBezTo>
                    <a:pt x="254" y="65"/>
                    <a:pt x="254" y="64"/>
                    <a:pt x="254" y="65"/>
                  </a:cubicBezTo>
                  <a:close/>
                  <a:moveTo>
                    <a:pt x="279" y="259"/>
                  </a:moveTo>
                  <a:cubicBezTo>
                    <a:pt x="281" y="257"/>
                    <a:pt x="281" y="255"/>
                    <a:pt x="281" y="252"/>
                  </a:cubicBezTo>
                  <a:cubicBezTo>
                    <a:pt x="280" y="249"/>
                    <a:pt x="281" y="247"/>
                    <a:pt x="280" y="245"/>
                  </a:cubicBezTo>
                  <a:cubicBezTo>
                    <a:pt x="280" y="243"/>
                    <a:pt x="279" y="243"/>
                    <a:pt x="279" y="242"/>
                  </a:cubicBezTo>
                  <a:cubicBezTo>
                    <a:pt x="279" y="240"/>
                    <a:pt x="279" y="239"/>
                    <a:pt x="279" y="238"/>
                  </a:cubicBezTo>
                  <a:cubicBezTo>
                    <a:pt x="279" y="236"/>
                    <a:pt x="279" y="233"/>
                    <a:pt x="277" y="232"/>
                  </a:cubicBezTo>
                  <a:cubicBezTo>
                    <a:pt x="276" y="233"/>
                    <a:pt x="276" y="236"/>
                    <a:pt x="276" y="238"/>
                  </a:cubicBezTo>
                  <a:cubicBezTo>
                    <a:pt x="277" y="239"/>
                    <a:pt x="277" y="240"/>
                    <a:pt x="276" y="241"/>
                  </a:cubicBezTo>
                  <a:cubicBezTo>
                    <a:pt x="275" y="241"/>
                    <a:pt x="274" y="240"/>
                    <a:pt x="274" y="239"/>
                  </a:cubicBezTo>
                  <a:cubicBezTo>
                    <a:pt x="272" y="240"/>
                    <a:pt x="271" y="242"/>
                    <a:pt x="269" y="242"/>
                  </a:cubicBezTo>
                  <a:cubicBezTo>
                    <a:pt x="268" y="243"/>
                    <a:pt x="265" y="244"/>
                    <a:pt x="264" y="244"/>
                  </a:cubicBezTo>
                  <a:cubicBezTo>
                    <a:pt x="264" y="245"/>
                    <a:pt x="264" y="246"/>
                    <a:pt x="263" y="247"/>
                  </a:cubicBezTo>
                  <a:cubicBezTo>
                    <a:pt x="263" y="247"/>
                    <a:pt x="263" y="247"/>
                    <a:pt x="262" y="247"/>
                  </a:cubicBezTo>
                  <a:cubicBezTo>
                    <a:pt x="261" y="249"/>
                    <a:pt x="261" y="248"/>
                    <a:pt x="262" y="250"/>
                  </a:cubicBezTo>
                  <a:cubicBezTo>
                    <a:pt x="262" y="251"/>
                    <a:pt x="263" y="251"/>
                    <a:pt x="263" y="252"/>
                  </a:cubicBezTo>
                  <a:cubicBezTo>
                    <a:pt x="263" y="253"/>
                    <a:pt x="262" y="253"/>
                    <a:pt x="262" y="254"/>
                  </a:cubicBezTo>
                  <a:cubicBezTo>
                    <a:pt x="262" y="256"/>
                    <a:pt x="264" y="256"/>
                    <a:pt x="264" y="257"/>
                  </a:cubicBezTo>
                  <a:cubicBezTo>
                    <a:pt x="265" y="259"/>
                    <a:pt x="263" y="259"/>
                    <a:pt x="262" y="260"/>
                  </a:cubicBezTo>
                  <a:cubicBezTo>
                    <a:pt x="261" y="262"/>
                    <a:pt x="264" y="261"/>
                    <a:pt x="266" y="262"/>
                  </a:cubicBezTo>
                  <a:cubicBezTo>
                    <a:pt x="266" y="264"/>
                    <a:pt x="263" y="263"/>
                    <a:pt x="263" y="265"/>
                  </a:cubicBezTo>
                  <a:cubicBezTo>
                    <a:pt x="264" y="265"/>
                    <a:pt x="268" y="266"/>
                    <a:pt x="267" y="268"/>
                  </a:cubicBezTo>
                  <a:cubicBezTo>
                    <a:pt x="267" y="269"/>
                    <a:pt x="264" y="268"/>
                    <a:pt x="265" y="270"/>
                  </a:cubicBezTo>
                  <a:cubicBezTo>
                    <a:pt x="266" y="270"/>
                    <a:pt x="267" y="272"/>
                    <a:pt x="268" y="273"/>
                  </a:cubicBezTo>
                  <a:cubicBezTo>
                    <a:pt x="269" y="273"/>
                    <a:pt x="270" y="272"/>
                    <a:pt x="270" y="273"/>
                  </a:cubicBezTo>
                  <a:cubicBezTo>
                    <a:pt x="271" y="273"/>
                    <a:pt x="271" y="273"/>
                    <a:pt x="272" y="274"/>
                  </a:cubicBezTo>
                  <a:cubicBezTo>
                    <a:pt x="273" y="275"/>
                    <a:pt x="273" y="276"/>
                    <a:pt x="274" y="274"/>
                  </a:cubicBezTo>
                  <a:cubicBezTo>
                    <a:pt x="275" y="273"/>
                    <a:pt x="275" y="272"/>
                    <a:pt x="277" y="271"/>
                  </a:cubicBezTo>
                  <a:cubicBezTo>
                    <a:pt x="277" y="270"/>
                    <a:pt x="276" y="270"/>
                    <a:pt x="276" y="269"/>
                  </a:cubicBezTo>
                  <a:cubicBezTo>
                    <a:pt x="276" y="269"/>
                    <a:pt x="277" y="269"/>
                    <a:pt x="277" y="268"/>
                  </a:cubicBezTo>
                  <a:cubicBezTo>
                    <a:pt x="277" y="264"/>
                    <a:pt x="277" y="261"/>
                    <a:pt x="279" y="259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4" name="Freeform 48"/>
            <p:cNvSpPr>
              <a:spLocks noEditPoints="1"/>
            </p:cNvSpPr>
            <p:nvPr/>
          </p:nvSpPr>
          <p:spPr bwMode="auto">
            <a:xfrm>
              <a:off x="10055225" y="3336925"/>
              <a:ext cx="476250" cy="311150"/>
            </a:xfrm>
            <a:custGeom>
              <a:avLst/>
              <a:gdLst>
                <a:gd name="T0" fmla="*/ 4 w 125"/>
                <a:gd name="T1" fmla="*/ 56 h 82"/>
                <a:gd name="T2" fmla="*/ 3 w 125"/>
                <a:gd name="T3" fmla="*/ 45 h 82"/>
                <a:gd name="T4" fmla="*/ 9 w 125"/>
                <a:gd name="T5" fmla="*/ 45 h 82"/>
                <a:gd name="T6" fmla="*/ 12 w 125"/>
                <a:gd name="T7" fmla="*/ 43 h 82"/>
                <a:gd name="T8" fmla="*/ 20 w 125"/>
                <a:gd name="T9" fmla="*/ 41 h 82"/>
                <a:gd name="T10" fmla="*/ 29 w 125"/>
                <a:gd name="T11" fmla="*/ 46 h 82"/>
                <a:gd name="T12" fmla="*/ 22 w 125"/>
                <a:gd name="T13" fmla="*/ 52 h 82"/>
                <a:gd name="T14" fmla="*/ 8 w 125"/>
                <a:gd name="T15" fmla="*/ 65 h 82"/>
                <a:gd name="T16" fmla="*/ 7 w 125"/>
                <a:gd name="T17" fmla="*/ 60 h 82"/>
                <a:gd name="T18" fmla="*/ 19 w 125"/>
                <a:gd name="T19" fmla="*/ 34 h 82"/>
                <a:gd name="T20" fmla="*/ 24 w 125"/>
                <a:gd name="T21" fmla="*/ 31 h 82"/>
                <a:gd name="T22" fmla="*/ 18 w 125"/>
                <a:gd name="T23" fmla="*/ 23 h 82"/>
                <a:gd name="T24" fmla="*/ 12 w 125"/>
                <a:gd name="T25" fmla="*/ 32 h 82"/>
                <a:gd name="T26" fmla="*/ 26 w 125"/>
                <a:gd name="T27" fmla="*/ 25 h 82"/>
                <a:gd name="T28" fmla="*/ 26 w 125"/>
                <a:gd name="T29" fmla="*/ 25 h 82"/>
                <a:gd name="T30" fmla="*/ 26 w 125"/>
                <a:gd name="T31" fmla="*/ 40 h 82"/>
                <a:gd name="T32" fmla="*/ 108 w 125"/>
                <a:gd name="T33" fmla="*/ 79 h 82"/>
                <a:gd name="T34" fmla="*/ 116 w 125"/>
                <a:gd name="T35" fmla="*/ 68 h 82"/>
                <a:gd name="T36" fmla="*/ 112 w 125"/>
                <a:gd name="T37" fmla="*/ 57 h 82"/>
                <a:gd name="T38" fmla="*/ 111 w 125"/>
                <a:gd name="T39" fmla="*/ 32 h 82"/>
                <a:gd name="T40" fmla="*/ 121 w 125"/>
                <a:gd name="T41" fmla="*/ 16 h 82"/>
                <a:gd name="T42" fmla="*/ 122 w 125"/>
                <a:gd name="T43" fmla="*/ 9 h 82"/>
                <a:gd name="T44" fmla="*/ 97 w 125"/>
                <a:gd name="T45" fmla="*/ 7 h 82"/>
                <a:gd name="T46" fmla="*/ 84 w 125"/>
                <a:gd name="T47" fmla="*/ 4 h 82"/>
                <a:gd name="T48" fmla="*/ 79 w 125"/>
                <a:gd name="T49" fmla="*/ 5 h 82"/>
                <a:gd name="T50" fmla="*/ 75 w 125"/>
                <a:gd name="T51" fmla="*/ 5 h 82"/>
                <a:gd name="T52" fmla="*/ 69 w 125"/>
                <a:gd name="T53" fmla="*/ 7 h 82"/>
                <a:gd name="T54" fmla="*/ 66 w 125"/>
                <a:gd name="T55" fmla="*/ 7 h 82"/>
                <a:gd name="T56" fmla="*/ 59 w 125"/>
                <a:gd name="T57" fmla="*/ 5 h 82"/>
                <a:gd name="T58" fmla="*/ 53 w 125"/>
                <a:gd name="T59" fmla="*/ 4 h 82"/>
                <a:gd name="T60" fmla="*/ 49 w 125"/>
                <a:gd name="T61" fmla="*/ 10 h 82"/>
                <a:gd name="T62" fmla="*/ 44 w 125"/>
                <a:gd name="T63" fmla="*/ 12 h 82"/>
                <a:gd name="T64" fmla="*/ 38 w 125"/>
                <a:gd name="T65" fmla="*/ 16 h 82"/>
                <a:gd name="T66" fmla="*/ 33 w 125"/>
                <a:gd name="T67" fmla="*/ 19 h 82"/>
                <a:gd name="T68" fmla="*/ 36 w 125"/>
                <a:gd name="T69" fmla="*/ 29 h 82"/>
                <a:gd name="T70" fmla="*/ 34 w 125"/>
                <a:gd name="T71" fmla="*/ 35 h 82"/>
                <a:gd name="T72" fmla="*/ 37 w 125"/>
                <a:gd name="T73" fmla="*/ 36 h 82"/>
                <a:gd name="T74" fmla="*/ 37 w 125"/>
                <a:gd name="T75" fmla="*/ 45 h 82"/>
                <a:gd name="T76" fmla="*/ 46 w 125"/>
                <a:gd name="T77" fmla="*/ 55 h 82"/>
                <a:gd name="T78" fmla="*/ 53 w 125"/>
                <a:gd name="T79" fmla="*/ 51 h 82"/>
                <a:gd name="T80" fmla="*/ 49 w 125"/>
                <a:gd name="T81" fmla="*/ 69 h 82"/>
                <a:gd name="T82" fmla="*/ 57 w 125"/>
                <a:gd name="T83" fmla="*/ 66 h 82"/>
                <a:gd name="T84" fmla="*/ 68 w 125"/>
                <a:gd name="T85" fmla="*/ 65 h 82"/>
                <a:gd name="T86" fmla="*/ 70 w 125"/>
                <a:gd name="T87" fmla="*/ 63 h 82"/>
                <a:gd name="T88" fmla="*/ 78 w 125"/>
                <a:gd name="T89" fmla="*/ 69 h 82"/>
                <a:gd name="T90" fmla="*/ 86 w 125"/>
                <a:gd name="T91" fmla="*/ 76 h 82"/>
                <a:gd name="T92" fmla="*/ 99 w 125"/>
                <a:gd name="T93" fmla="*/ 79 h 82"/>
                <a:gd name="T94" fmla="*/ 108 w 125"/>
                <a:gd name="T95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5" h="82">
                  <a:moveTo>
                    <a:pt x="7" y="60"/>
                  </a:moveTo>
                  <a:cubicBezTo>
                    <a:pt x="8" y="58"/>
                    <a:pt x="7" y="59"/>
                    <a:pt x="6" y="58"/>
                  </a:cubicBezTo>
                  <a:cubicBezTo>
                    <a:pt x="5" y="58"/>
                    <a:pt x="4" y="56"/>
                    <a:pt x="4" y="56"/>
                  </a:cubicBezTo>
                  <a:cubicBezTo>
                    <a:pt x="3" y="55"/>
                    <a:pt x="1" y="55"/>
                    <a:pt x="2" y="53"/>
                  </a:cubicBezTo>
                  <a:cubicBezTo>
                    <a:pt x="3" y="51"/>
                    <a:pt x="5" y="51"/>
                    <a:pt x="3" y="49"/>
                  </a:cubicBezTo>
                  <a:cubicBezTo>
                    <a:pt x="3" y="48"/>
                    <a:pt x="0" y="45"/>
                    <a:pt x="3" y="45"/>
                  </a:cubicBezTo>
                  <a:cubicBezTo>
                    <a:pt x="5" y="45"/>
                    <a:pt x="5" y="47"/>
                    <a:pt x="6" y="48"/>
                  </a:cubicBezTo>
                  <a:cubicBezTo>
                    <a:pt x="7" y="48"/>
                    <a:pt x="6" y="45"/>
                    <a:pt x="8" y="45"/>
                  </a:cubicBezTo>
                  <a:cubicBezTo>
                    <a:pt x="9" y="44"/>
                    <a:pt x="8" y="45"/>
                    <a:pt x="9" y="45"/>
                  </a:cubicBezTo>
                  <a:cubicBezTo>
                    <a:pt x="9" y="45"/>
                    <a:pt x="9" y="46"/>
                    <a:pt x="10" y="45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4" y="43"/>
                    <a:pt x="14" y="41"/>
                    <a:pt x="16" y="41"/>
                  </a:cubicBezTo>
                  <a:cubicBezTo>
                    <a:pt x="17" y="41"/>
                    <a:pt x="17" y="42"/>
                    <a:pt x="18" y="42"/>
                  </a:cubicBezTo>
                  <a:cubicBezTo>
                    <a:pt x="19" y="42"/>
                    <a:pt x="20" y="42"/>
                    <a:pt x="20" y="41"/>
                  </a:cubicBezTo>
                  <a:cubicBezTo>
                    <a:pt x="22" y="41"/>
                    <a:pt x="23" y="42"/>
                    <a:pt x="25" y="43"/>
                  </a:cubicBezTo>
                  <a:cubicBezTo>
                    <a:pt x="25" y="44"/>
                    <a:pt x="26" y="44"/>
                    <a:pt x="27" y="45"/>
                  </a:cubicBezTo>
                  <a:cubicBezTo>
                    <a:pt x="27" y="45"/>
                    <a:pt x="29" y="45"/>
                    <a:pt x="29" y="46"/>
                  </a:cubicBezTo>
                  <a:cubicBezTo>
                    <a:pt x="31" y="48"/>
                    <a:pt x="28" y="48"/>
                    <a:pt x="27" y="47"/>
                  </a:cubicBezTo>
                  <a:cubicBezTo>
                    <a:pt x="26" y="48"/>
                    <a:pt x="26" y="49"/>
                    <a:pt x="25" y="50"/>
                  </a:cubicBezTo>
                  <a:cubicBezTo>
                    <a:pt x="24" y="51"/>
                    <a:pt x="23" y="51"/>
                    <a:pt x="22" y="52"/>
                  </a:cubicBezTo>
                  <a:cubicBezTo>
                    <a:pt x="22" y="53"/>
                    <a:pt x="17" y="58"/>
                    <a:pt x="17" y="55"/>
                  </a:cubicBezTo>
                  <a:cubicBezTo>
                    <a:pt x="15" y="55"/>
                    <a:pt x="11" y="56"/>
                    <a:pt x="10" y="58"/>
                  </a:cubicBezTo>
                  <a:cubicBezTo>
                    <a:pt x="8" y="60"/>
                    <a:pt x="9" y="63"/>
                    <a:pt x="8" y="65"/>
                  </a:cubicBezTo>
                  <a:cubicBezTo>
                    <a:pt x="6" y="67"/>
                    <a:pt x="3" y="68"/>
                    <a:pt x="4" y="65"/>
                  </a:cubicBezTo>
                  <a:cubicBezTo>
                    <a:pt x="4" y="62"/>
                    <a:pt x="7" y="62"/>
                    <a:pt x="7" y="60"/>
                  </a:cubicBezTo>
                  <a:cubicBezTo>
                    <a:pt x="8" y="58"/>
                    <a:pt x="7" y="61"/>
                    <a:pt x="7" y="60"/>
                  </a:cubicBezTo>
                  <a:close/>
                  <a:moveTo>
                    <a:pt x="14" y="39"/>
                  </a:moveTo>
                  <a:cubicBezTo>
                    <a:pt x="15" y="40"/>
                    <a:pt x="17" y="39"/>
                    <a:pt x="17" y="38"/>
                  </a:cubicBezTo>
                  <a:cubicBezTo>
                    <a:pt x="18" y="37"/>
                    <a:pt x="18" y="35"/>
                    <a:pt x="19" y="34"/>
                  </a:cubicBezTo>
                  <a:cubicBezTo>
                    <a:pt x="20" y="36"/>
                    <a:pt x="21" y="36"/>
                    <a:pt x="21" y="34"/>
                  </a:cubicBezTo>
                  <a:cubicBezTo>
                    <a:pt x="22" y="34"/>
                    <a:pt x="23" y="34"/>
                    <a:pt x="24" y="34"/>
                  </a:cubicBezTo>
                  <a:cubicBezTo>
                    <a:pt x="25" y="33"/>
                    <a:pt x="24" y="31"/>
                    <a:pt x="24" y="31"/>
                  </a:cubicBezTo>
                  <a:cubicBezTo>
                    <a:pt x="23" y="30"/>
                    <a:pt x="22" y="28"/>
                    <a:pt x="21" y="27"/>
                  </a:cubicBezTo>
                  <a:cubicBezTo>
                    <a:pt x="20" y="26"/>
                    <a:pt x="19" y="27"/>
                    <a:pt x="18" y="26"/>
                  </a:cubicBezTo>
                  <a:cubicBezTo>
                    <a:pt x="18" y="25"/>
                    <a:pt x="19" y="23"/>
                    <a:pt x="18" y="23"/>
                  </a:cubicBezTo>
                  <a:cubicBezTo>
                    <a:pt x="17" y="22"/>
                    <a:pt x="15" y="24"/>
                    <a:pt x="15" y="25"/>
                  </a:cubicBezTo>
                  <a:cubicBezTo>
                    <a:pt x="13" y="29"/>
                    <a:pt x="10" y="28"/>
                    <a:pt x="5" y="29"/>
                  </a:cubicBezTo>
                  <a:cubicBezTo>
                    <a:pt x="4" y="31"/>
                    <a:pt x="11" y="31"/>
                    <a:pt x="12" y="32"/>
                  </a:cubicBezTo>
                  <a:cubicBezTo>
                    <a:pt x="12" y="34"/>
                    <a:pt x="13" y="34"/>
                    <a:pt x="13" y="36"/>
                  </a:cubicBezTo>
                  <a:cubicBezTo>
                    <a:pt x="13" y="37"/>
                    <a:pt x="13" y="38"/>
                    <a:pt x="14" y="39"/>
                  </a:cubicBezTo>
                  <a:close/>
                  <a:moveTo>
                    <a:pt x="26" y="25"/>
                  </a:moveTo>
                  <a:cubicBezTo>
                    <a:pt x="24" y="26"/>
                    <a:pt x="28" y="30"/>
                    <a:pt x="30" y="28"/>
                  </a:cubicBezTo>
                  <a:cubicBezTo>
                    <a:pt x="33" y="26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6" y="40"/>
                  </a:moveTo>
                  <a:cubicBezTo>
                    <a:pt x="25" y="43"/>
                    <a:pt x="31" y="46"/>
                    <a:pt x="31" y="43"/>
                  </a:cubicBezTo>
                  <a:cubicBezTo>
                    <a:pt x="31" y="40"/>
                    <a:pt x="27" y="37"/>
                    <a:pt x="26" y="40"/>
                  </a:cubicBezTo>
                  <a:cubicBezTo>
                    <a:pt x="26" y="40"/>
                    <a:pt x="26" y="41"/>
                    <a:pt x="26" y="40"/>
                  </a:cubicBezTo>
                  <a:cubicBezTo>
                    <a:pt x="25" y="42"/>
                    <a:pt x="26" y="41"/>
                    <a:pt x="26" y="40"/>
                  </a:cubicBezTo>
                  <a:close/>
                  <a:moveTo>
                    <a:pt x="108" y="79"/>
                  </a:moveTo>
                  <a:cubicBezTo>
                    <a:pt x="109" y="78"/>
                    <a:pt x="109" y="77"/>
                    <a:pt x="111" y="75"/>
                  </a:cubicBezTo>
                  <a:cubicBezTo>
                    <a:pt x="112" y="74"/>
                    <a:pt x="112" y="73"/>
                    <a:pt x="113" y="72"/>
                  </a:cubicBezTo>
                  <a:cubicBezTo>
                    <a:pt x="114" y="70"/>
                    <a:pt x="119" y="71"/>
                    <a:pt x="116" y="68"/>
                  </a:cubicBezTo>
                  <a:cubicBezTo>
                    <a:pt x="116" y="67"/>
                    <a:pt x="115" y="67"/>
                    <a:pt x="115" y="66"/>
                  </a:cubicBezTo>
                  <a:cubicBezTo>
                    <a:pt x="115" y="66"/>
                    <a:pt x="115" y="64"/>
                    <a:pt x="115" y="64"/>
                  </a:cubicBezTo>
                  <a:cubicBezTo>
                    <a:pt x="114" y="61"/>
                    <a:pt x="113" y="59"/>
                    <a:pt x="112" y="57"/>
                  </a:cubicBezTo>
                  <a:cubicBezTo>
                    <a:pt x="111" y="55"/>
                    <a:pt x="112" y="53"/>
                    <a:pt x="112" y="51"/>
                  </a:cubicBezTo>
                  <a:cubicBezTo>
                    <a:pt x="112" y="49"/>
                    <a:pt x="112" y="46"/>
                    <a:pt x="111" y="44"/>
                  </a:cubicBezTo>
                  <a:cubicBezTo>
                    <a:pt x="111" y="39"/>
                    <a:pt x="108" y="36"/>
                    <a:pt x="111" y="32"/>
                  </a:cubicBezTo>
                  <a:cubicBezTo>
                    <a:pt x="114" y="29"/>
                    <a:pt x="116" y="26"/>
                    <a:pt x="117" y="22"/>
                  </a:cubicBezTo>
                  <a:cubicBezTo>
                    <a:pt x="118" y="20"/>
                    <a:pt x="118" y="19"/>
                    <a:pt x="119" y="18"/>
                  </a:cubicBezTo>
                  <a:cubicBezTo>
                    <a:pt x="119" y="16"/>
                    <a:pt x="120" y="16"/>
                    <a:pt x="121" y="16"/>
                  </a:cubicBezTo>
                  <a:cubicBezTo>
                    <a:pt x="122" y="15"/>
                    <a:pt x="122" y="15"/>
                    <a:pt x="123" y="15"/>
                  </a:cubicBezTo>
                  <a:cubicBezTo>
                    <a:pt x="123" y="14"/>
                    <a:pt x="124" y="14"/>
                    <a:pt x="124" y="13"/>
                  </a:cubicBezTo>
                  <a:cubicBezTo>
                    <a:pt x="125" y="12"/>
                    <a:pt x="123" y="10"/>
                    <a:pt x="122" y="9"/>
                  </a:cubicBezTo>
                  <a:cubicBezTo>
                    <a:pt x="119" y="13"/>
                    <a:pt x="113" y="11"/>
                    <a:pt x="110" y="10"/>
                  </a:cubicBezTo>
                  <a:cubicBezTo>
                    <a:pt x="107" y="10"/>
                    <a:pt x="105" y="10"/>
                    <a:pt x="103" y="10"/>
                  </a:cubicBezTo>
                  <a:cubicBezTo>
                    <a:pt x="100" y="10"/>
                    <a:pt x="99" y="9"/>
                    <a:pt x="97" y="7"/>
                  </a:cubicBezTo>
                  <a:cubicBezTo>
                    <a:pt x="95" y="5"/>
                    <a:pt x="95" y="6"/>
                    <a:pt x="93" y="6"/>
                  </a:cubicBezTo>
                  <a:cubicBezTo>
                    <a:pt x="91" y="6"/>
                    <a:pt x="89" y="5"/>
                    <a:pt x="87" y="4"/>
                  </a:cubicBezTo>
                  <a:cubicBezTo>
                    <a:pt x="86" y="4"/>
                    <a:pt x="85" y="5"/>
                    <a:pt x="84" y="4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3"/>
                    <a:pt x="81" y="4"/>
                    <a:pt x="81" y="3"/>
                  </a:cubicBezTo>
                  <a:cubicBezTo>
                    <a:pt x="80" y="4"/>
                    <a:pt x="81" y="5"/>
                    <a:pt x="79" y="5"/>
                  </a:cubicBezTo>
                  <a:cubicBezTo>
                    <a:pt x="78" y="5"/>
                    <a:pt x="78" y="4"/>
                    <a:pt x="78" y="3"/>
                  </a:cubicBezTo>
                  <a:cubicBezTo>
                    <a:pt x="78" y="2"/>
                    <a:pt x="77" y="0"/>
                    <a:pt x="76" y="2"/>
                  </a:cubicBezTo>
                  <a:cubicBezTo>
                    <a:pt x="76" y="4"/>
                    <a:pt x="78" y="5"/>
                    <a:pt x="75" y="5"/>
                  </a:cubicBezTo>
                  <a:cubicBezTo>
                    <a:pt x="73" y="5"/>
                    <a:pt x="74" y="2"/>
                    <a:pt x="73" y="2"/>
                  </a:cubicBezTo>
                  <a:cubicBezTo>
                    <a:pt x="72" y="2"/>
                    <a:pt x="73" y="6"/>
                    <a:pt x="73" y="6"/>
                  </a:cubicBezTo>
                  <a:cubicBezTo>
                    <a:pt x="72" y="6"/>
                    <a:pt x="71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7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5" y="7"/>
                    <a:pt x="65" y="7"/>
                    <a:pt x="64" y="7"/>
                  </a:cubicBezTo>
                  <a:cubicBezTo>
                    <a:pt x="64" y="7"/>
                    <a:pt x="63" y="7"/>
                    <a:pt x="62" y="7"/>
                  </a:cubicBezTo>
                  <a:cubicBezTo>
                    <a:pt x="60" y="7"/>
                    <a:pt x="60" y="7"/>
                    <a:pt x="59" y="5"/>
                  </a:cubicBezTo>
                  <a:cubicBezTo>
                    <a:pt x="58" y="6"/>
                    <a:pt x="59" y="7"/>
                    <a:pt x="59" y="8"/>
                  </a:cubicBezTo>
                  <a:cubicBezTo>
                    <a:pt x="58" y="10"/>
                    <a:pt x="57" y="9"/>
                    <a:pt x="57" y="8"/>
                  </a:cubicBezTo>
                  <a:cubicBezTo>
                    <a:pt x="55" y="11"/>
                    <a:pt x="54" y="5"/>
                    <a:pt x="53" y="4"/>
                  </a:cubicBezTo>
                  <a:cubicBezTo>
                    <a:pt x="52" y="5"/>
                    <a:pt x="55" y="7"/>
                    <a:pt x="54" y="8"/>
                  </a:cubicBezTo>
                  <a:cubicBezTo>
                    <a:pt x="54" y="9"/>
                    <a:pt x="52" y="10"/>
                    <a:pt x="52" y="8"/>
                  </a:cubicBezTo>
                  <a:cubicBezTo>
                    <a:pt x="50" y="8"/>
                    <a:pt x="50" y="9"/>
                    <a:pt x="49" y="10"/>
                  </a:cubicBezTo>
                  <a:cubicBezTo>
                    <a:pt x="49" y="11"/>
                    <a:pt x="48" y="11"/>
                    <a:pt x="47" y="12"/>
                  </a:cubicBezTo>
                  <a:cubicBezTo>
                    <a:pt x="46" y="13"/>
                    <a:pt x="47" y="14"/>
                    <a:pt x="45" y="13"/>
                  </a:cubicBezTo>
                  <a:cubicBezTo>
                    <a:pt x="45" y="13"/>
                    <a:pt x="45" y="11"/>
                    <a:pt x="44" y="12"/>
                  </a:cubicBezTo>
                  <a:cubicBezTo>
                    <a:pt x="43" y="13"/>
                    <a:pt x="47" y="15"/>
                    <a:pt x="45" y="16"/>
                  </a:cubicBezTo>
                  <a:cubicBezTo>
                    <a:pt x="45" y="16"/>
                    <a:pt x="43" y="16"/>
                    <a:pt x="43" y="16"/>
                  </a:cubicBezTo>
                  <a:cubicBezTo>
                    <a:pt x="41" y="16"/>
                    <a:pt x="40" y="16"/>
                    <a:pt x="38" y="16"/>
                  </a:cubicBezTo>
                  <a:cubicBezTo>
                    <a:pt x="38" y="17"/>
                    <a:pt x="38" y="18"/>
                    <a:pt x="37" y="18"/>
                  </a:cubicBezTo>
                  <a:cubicBezTo>
                    <a:pt x="37" y="19"/>
                    <a:pt x="36" y="17"/>
                    <a:pt x="35" y="17"/>
                  </a:cubicBezTo>
                  <a:cubicBezTo>
                    <a:pt x="35" y="18"/>
                    <a:pt x="34" y="18"/>
                    <a:pt x="33" y="19"/>
                  </a:cubicBezTo>
                  <a:cubicBezTo>
                    <a:pt x="33" y="20"/>
                    <a:pt x="34" y="22"/>
                    <a:pt x="34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5"/>
                    <a:pt x="38" y="27"/>
                    <a:pt x="36" y="29"/>
                  </a:cubicBezTo>
                  <a:cubicBezTo>
                    <a:pt x="35" y="30"/>
                    <a:pt x="32" y="28"/>
                    <a:pt x="32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4" y="35"/>
                    <a:pt x="32" y="35"/>
                    <a:pt x="34" y="35"/>
                  </a:cubicBezTo>
                  <a:cubicBezTo>
                    <a:pt x="36" y="36"/>
                    <a:pt x="39" y="33"/>
                    <a:pt x="40" y="36"/>
                  </a:cubicBezTo>
                  <a:cubicBezTo>
                    <a:pt x="40" y="36"/>
                    <a:pt x="39" y="37"/>
                    <a:pt x="39" y="37"/>
                  </a:cubicBezTo>
                  <a:cubicBezTo>
                    <a:pt x="38" y="37"/>
                    <a:pt x="38" y="37"/>
                    <a:pt x="37" y="36"/>
                  </a:cubicBezTo>
                  <a:cubicBezTo>
                    <a:pt x="36" y="36"/>
                    <a:pt x="35" y="37"/>
                    <a:pt x="34" y="37"/>
                  </a:cubicBezTo>
                  <a:cubicBezTo>
                    <a:pt x="33" y="38"/>
                    <a:pt x="33" y="41"/>
                    <a:pt x="34" y="42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7" y="46"/>
                    <a:pt x="37" y="48"/>
                    <a:pt x="37" y="49"/>
                  </a:cubicBezTo>
                  <a:cubicBezTo>
                    <a:pt x="38" y="52"/>
                    <a:pt x="41" y="52"/>
                    <a:pt x="43" y="53"/>
                  </a:cubicBezTo>
                  <a:cubicBezTo>
                    <a:pt x="44" y="54"/>
                    <a:pt x="44" y="55"/>
                    <a:pt x="46" y="55"/>
                  </a:cubicBezTo>
                  <a:cubicBezTo>
                    <a:pt x="46" y="55"/>
                    <a:pt x="48" y="54"/>
                    <a:pt x="49" y="53"/>
                  </a:cubicBezTo>
                  <a:cubicBezTo>
                    <a:pt x="49" y="53"/>
                    <a:pt x="49" y="51"/>
                    <a:pt x="50" y="50"/>
                  </a:cubicBezTo>
                  <a:cubicBezTo>
                    <a:pt x="51" y="49"/>
                    <a:pt x="52" y="50"/>
                    <a:pt x="53" y="51"/>
                  </a:cubicBezTo>
                  <a:cubicBezTo>
                    <a:pt x="54" y="53"/>
                    <a:pt x="53" y="53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2"/>
                    <a:pt x="50" y="66"/>
                    <a:pt x="49" y="69"/>
                  </a:cubicBezTo>
                  <a:cubicBezTo>
                    <a:pt x="51" y="69"/>
                    <a:pt x="52" y="68"/>
                    <a:pt x="54" y="67"/>
                  </a:cubicBezTo>
                  <a:cubicBezTo>
                    <a:pt x="55" y="66"/>
                    <a:pt x="56" y="66"/>
                    <a:pt x="56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9" y="65"/>
                    <a:pt x="60" y="65"/>
                    <a:pt x="61" y="64"/>
                  </a:cubicBezTo>
                  <a:cubicBezTo>
                    <a:pt x="63" y="64"/>
                    <a:pt x="64" y="62"/>
                    <a:pt x="65" y="62"/>
                  </a:cubicBezTo>
                  <a:cubicBezTo>
                    <a:pt x="66" y="63"/>
                    <a:pt x="66" y="66"/>
                    <a:pt x="68" y="65"/>
                  </a:cubicBezTo>
                  <a:cubicBezTo>
                    <a:pt x="69" y="64"/>
                    <a:pt x="68" y="63"/>
                    <a:pt x="69" y="62"/>
                  </a:cubicBezTo>
                  <a:cubicBezTo>
                    <a:pt x="69" y="62"/>
                    <a:pt x="69" y="63"/>
                    <a:pt x="69" y="63"/>
                  </a:cubicBezTo>
                  <a:cubicBezTo>
                    <a:pt x="69" y="63"/>
                    <a:pt x="70" y="63"/>
                    <a:pt x="70" y="63"/>
                  </a:cubicBezTo>
                  <a:cubicBezTo>
                    <a:pt x="71" y="64"/>
                    <a:pt x="72" y="65"/>
                    <a:pt x="73" y="66"/>
                  </a:cubicBezTo>
                  <a:cubicBezTo>
                    <a:pt x="73" y="66"/>
                    <a:pt x="76" y="69"/>
                    <a:pt x="77" y="67"/>
                  </a:cubicBezTo>
                  <a:cubicBezTo>
                    <a:pt x="77" y="68"/>
                    <a:pt x="77" y="69"/>
                    <a:pt x="78" y="69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3" y="70"/>
                    <a:pt x="82" y="70"/>
                    <a:pt x="83" y="73"/>
                  </a:cubicBezTo>
                  <a:cubicBezTo>
                    <a:pt x="84" y="74"/>
                    <a:pt x="85" y="75"/>
                    <a:pt x="86" y="76"/>
                  </a:cubicBezTo>
                  <a:cubicBezTo>
                    <a:pt x="87" y="78"/>
                    <a:pt x="88" y="79"/>
                    <a:pt x="90" y="80"/>
                  </a:cubicBezTo>
                  <a:cubicBezTo>
                    <a:pt x="91" y="81"/>
                    <a:pt x="92" y="82"/>
                    <a:pt x="94" y="82"/>
                  </a:cubicBezTo>
                  <a:cubicBezTo>
                    <a:pt x="96" y="81"/>
                    <a:pt x="97" y="80"/>
                    <a:pt x="99" y="79"/>
                  </a:cubicBezTo>
                  <a:cubicBezTo>
                    <a:pt x="100" y="78"/>
                    <a:pt x="101" y="79"/>
                    <a:pt x="103" y="80"/>
                  </a:cubicBezTo>
                  <a:cubicBezTo>
                    <a:pt x="104" y="81"/>
                    <a:pt x="105" y="81"/>
                    <a:pt x="107" y="82"/>
                  </a:cubicBezTo>
                  <a:cubicBezTo>
                    <a:pt x="107" y="81"/>
                    <a:pt x="108" y="80"/>
                    <a:pt x="108" y="7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5" name="Freeform 49"/>
            <p:cNvSpPr>
              <a:spLocks noEditPoints="1"/>
            </p:cNvSpPr>
            <p:nvPr/>
          </p:nvSpPr>
          <p:spPr bwMode="auto">
            <a:xfrm>
              <a:off x="9034463" y="3614738"/>
              <a:ext cx="527050" cy="430212"/>
            </a:xfrm>
            <a:custGeom>
              <a:avLst/>
              <a:gdLst>
                <a:gd name="T0" fmla="*/ 10 w 138"/>
                <a:gd name="T1" fmla="*/ 24 h 113"/>
                <a:gd name="T2" fmla="*/ 44 w 138"/>
                <a:gd name="T3" fmla="*/ 4 h 113"/>
                <a:gd name="T4" fmla="*/ 46 w 138"/>
                <a:gd name="T5" fmla="*/ 22 h 113"/>
                <a:gd name="T6" fmla="*/ 31 w 138"/>
                <a:gd name="T7" fmla="*/ 25 h 113"/>
                <a:gd name="T8" fmla="*/ 15 w 138"/>
                <a:gd name="T9" fmla="*/ 28 h 113"/>
                <a:gd name="T10" fmla="*/ 6 w 138"/>
                <a:gd name="T11" fmla="*/ 39 h 113"/>
                <a:gd name="T12" fmla="*/ 14 w 138"/>
                <a:gd name="T13" fmla="*/ 34 h 113"/>
                <a:gd name="T14" fmla="*/ 56 w 138"/>
                <a:gd name="T15" fmla="*/ 20 h 113"/>
                <a:gd name="T16" fmla="*/ 54 w 138"/>
                <a:gd name="T17" fmla="*/ 19 h 113"/>
                <a:gd name="T18" fmla="*/ 51 w 138"/>
                <a:gd name="T19" fmla="*/ 95 h 113"/>
                <a:gd name="T20" fmla="*/ 47 w 138"/>
                <a:gd name="T21" fmla="*/ 80 h 113"/>
                <a:gd name="T22" fmla="*/ 33 w 138"/>
                <a:gd name="T23" fmla="*/ 83 h 113"/>
                <a:gd name="T24" fmla="*/ 39 w 138"/>
                <a:gd name="T25" fmla="*/ 92 h 113"/>
                <a:gd name="T26" fmla="*/ 71 w 138"/>
                <a:gd name="T27" fmla="*/ 95 h 113"/>
                <a:gd name="T28" fmla="*/ 81 w 138"/>
                <a:gd name="T29" fmla="*/ 90 h 113"/>
                <a:gd name="T30" fmla="*/ 88 w 138"/>
                <a:gd name="T31" fmla="*/ 71 h 113"/>
                <a:gd name="T32" fmla="*/ 74 w 138"/>
                <a:gd name="T33" fmla="*/ 66 h 113"/>
                <a:gd name="T34" fmla="*/ 71 w 138"/>
                <a:gd name="T35" fmla="*/ 73 h 113"/>
                <a:gd name="T36" fmla="*/ 72 w 138"/>
                <a:gd name="T37" fmla="*/ 64 h 113"/>
                <a:gd name="T38" fmla="*/ 64 w 138"/>
                <a:gd name="T39" fmla="*/ 71 h 113"/>
                <a:gd name="T40" fmla="*/ 56 w 138"/>
                <a:gd name="T41" fmla="*/ 75 h 113"/>
                <a:gd name="T42" fmla="*/ 61 w 138"/>
                <a:gd name="T43" fmla="*/ 83 h 113"/>
                <a:gd name="T44" fmla="*/ 56 w 138"/>
                <a:gd name="T45" fmla="*/ 94 h 113"/>
                <a:gd name="T46" fmla="*/ 55 w 138"/>
                <a:gd name="T47" fmla="*/ 97 h 113"/>
                <a:gd name="T48" fmla="*/ 31 w 138"/>
                <a:gd name="T49" fmla="*/ 96 h 113"/>
                <a:gd name="T50" fmla="*/ 47 w 138"/>
                <a:gd name="T51" fmla="*/ 103 h 113"/>
                <a:gd name="T52" fmla="*/ 50 w 138"/>
                <a:gd name="T53" fmla="*/ 67 h 113"/>
                <a:gd name="T54" fmla="*/ 50 w 138"/>
                <a:gd name="T55" fmla="*/ 82 h 113"/>
                <a:gd name="T56" fmla="*/ 87 w 138"/>
                <a:gd name="T57" fmla="*/ 97 h 113"/>
                <a:gd name="T58" fmla="*/ 71 w 138"/>
                <a:gd name="T59" fmla="*/ 100 h 113"/>
                <a:gd name="T60" fmla="*/ 79 w 138"/>
                <a:gd name="T61" fmla="*/ 103 h 113"/>
                <a:gd name="T62" fmla="*/ 58 w 138"/>
                <a:gd name="T63" fmla="*/ 100 h 113"/>
                <a:gd name="T64" fmla="*/ 63 w 138"/>
                <a:gd name="T65" fmla="*/ 109 h 113"/>
                <a:gd name="T66" fmla="*/ 67 w 138"/>
                <a:gd name="T67" fmla="*/ 103 h 113"/>
                <a:gd name="T68" fmla="*/ 133 w 138"/>
                <a:gd name="T69" fmla="*/ 96 h 113"/>
                <a:gd name="T70" fmla="*/ 131 w 138"/>
                <a:gd name="T71" fmla="*/ 87 h 113"/>
                <a:gd name="T72" fmla="*/ 17 w 138"/>
                <a:gd name="T73" fmla="*/ 101 h 113"/>
                <a:gd name="T74" fmla="*/ 30 w 138"/>
                <a:gd name="T75" fmla="*/ 101 h 113"/>
                <a:gd name="T76" fmla="*/ 31 w 138"/>
                <a:gd name="T77" fmla="*/ 90 h 113"/>
                <a:gd name="T78" fmla="*/ 28 w 138"/>
                <a:gd name="T79" fmla="*/ 80 h 113"/>
                <a:gd name="T80" fmla="*/ 36 w 138"/>
                <a:gd name="T81" fmla="*/ 74 h 113"/>
                <a:gd name="T82" fmla="*/ 42 w 138"/>
                <a:gd name="T83" fmla="*/ 62 h 113"/>
                <a:gd name="T84" fmla="*/ 49 w 138"/>
                <a:gd name="T85" fmla="*/ 56 h 113"/>
                <a:gd name="T86" fmla="*/ 48 w 138"/>
                <a:gd name="T87" fmla="*/ 45 h 113"/>
                <a:gd name="T88" fmla="*/ 40 w 138"/>
                <a:gd name="T89" fmla="*/ 39 h 113"/>
                <a:gd name="T90" fmla="*/ 39 w 138"/>
                <a:gd name="T91" fmla="*/ 26 h 113"/>
                <a:gd name="T92" fmla="*/ 24 w 138"/>
                <a:gd name="T93" fmla="*/ 39 h 113"/>
                <a:gd name="T94" fmla="*/ 17 w 138"/>
                <a:gd name="T95" fmla="*/ 36 h 113"/>
                <a:gd name="T96" fmla="*/ 9 w 138"/>
                <a:gd name="T97" fmla="*/ 40 h 113"/>
                <a:gd name="T98" fmla="*/ 0 w 138"/>
                <a:gd name="T99" fmla="*/ 43 h 113"/>
                <a:gd name="T100" fmla="*/ 5 w 138"/>
                <a:gd name="T101" fmla="*/ 67 h 113"/>
                <a:gd name="T102" fmla="*/ 1 w 138"/>
                <a:gd name="T103" fmla="*/ 64 h 113"/>
                <a:gd name="T104" fmla="*/ 3 w 138"/>
                <a:gd name="T105" fmla="*/ 79 h 113"/>
                <a:gd name="T106" fmla="*/ 11 w 138"/>
                <a:gd name="T10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" h="113">
                  <a:moveTo>
                    <a:pt x="6" y="39"/>
                  </a:moveTo>
                  <a:cubicBezTo>
                    <a:pt x="5" y="39"/>
                    <a:pt x="5" y="38"/>
                    <a:pt x="5" y="38"/>
                  </a:cubicBezTo>
                  <a:cubicBezTo>
                    <a:pt x="4" y="37"/>
                    <a:pt x="3" y="36"/>
                    <a:pt x="3" y="36"/>
                  </a:cubicBezTo>
                  <a:cubicBezTo>
                    <a:pt x="3" y="34"/>
                    <a:pt x="5" y="31"/>
                    <a:pt x="6" y="29"/>
                  </a:cubicBezTo>
                  <a:cubicBezTo>
                    <a:pt x="7" y="28"/>
                    <a:pt x="8" y="25"/>
                    <a:pt x="10" y="24"/>
                  </a:cubicBezTo>
                  <a:cubicBezTo>
                    <a:pt x="11" y="23"/>
                    <a:pt x="13" y="25"/>
                    <a:pt x="15" y="24"/>
                  </a:cubicBezTo>
                  <a:cubicBezTo>
                    <a:pt x="18" y="23"/>
                    <a:pt x="18" y="22"/>
                    <a:pt x="21" y="22"/>
                  </a:cubicBezTo>
                  <a:cubicBezTo>
                    <a:pt x="24" y="23"/>
                    <a:pt x="27" y="22"/>
                    <a:pt x="28" y="20"/>
                  </a:cubicBezTo>
                  <a:cubicBezTo>
                    <a:pt x="32" y="16"/>
                    <a:pt x="32" y="10"/>
                    <a:pt x="37" y="7"/>
                  </a:cubicBezTo>
                  <a:cubicBezTo>
                    <a:pt x="39" y="6"/>
                    <a:pt x="42" y="6"/>
                    <a:pt x="44" y="4"/>
                  </a:cubicBezTo>
                  <a:cubicBezTo>
                    <a:pt x="45" y="4"/>
                    <a:pt x="48" y="0"/>
                    <a:pt x="49" y="1"/>
                  </a:cubicBezTo>
                  <a:cubicBezTo>
                    <a:pt x="51" y="1"/>
                    <a:pt x="47" y="4"/>
                    <a:pt x="47" y="5"/>
                  </a:cubicBezTo>
                  <a:cubicBezTo>
                    <a:pt x="45" y="7"/>
                    <a:pt x="46" y="8"/>
                    <a:pt x="47" y="10"/>
                  </a:cubicBezTo>
                  <a:cubicBezTo>
                    <a:pt x="49" y="13"/>
                    <a:pt x="47" y="14"/>
                    <a:pt x="48" y="16"/>
                  </a:cubicBezTo>
                  <a:cubicBezTo>
                    <a:pt x="48" y="19"/>
                    <a:pt x="48" y="20"/>
                    <a:pt x="46" y="22"/>
                  </a:cubicBezTo>
                  <a:cubicBezTo>
                    <a:pt x="45" y="23"/>
                    <a:pt x="45" y="28"/>
                    <a:pt x="43" y="28"/>
                  </a:cubicBezTo>
                  <a:cubicBezTo>
                    <a:pt x="42" y="28"/>
                    <a:pt x="41" y="27"/>
                    <a:pt x="41" y="26"/>
                  </a:cubicBezTo>
                  <a:cubicBezTo>
                    <a:pt x="40" y="26"/>
                    <a:pt x="38" y="25"/>
                    <a:pt x="37" y="25"/>
                  </a:cubicBezTo>
                  <a:cubicBezTo>
                    <a:pt x="37" y="26"/>
                    <a:pt x="34" y="24"/>
                    <a:pt x="33" y="24"/>
                  </a:cubicBezTo>
                  <a:cubicBezTo>
                    <a:pt x="33" y="24"/>
                    <a:pt x="32" y="25"/>
                    <a:pt x="31" y="25"/>
                  </a:cubicBezTo>
                  <a:cubicBezTo>
                    <a:pt x="31" y="26"/>
                    <a:pt x="29" y="26"/>
                    <a:pt x="28" y="26"/>
                  </a:cubicBezTo>
                  <a:cubicBezTo>
                    <a:pt x="27" y="26"/>
                    <a:pt x="25" y="28"/>
                    <a:pt x="23" y="27"/>
                  </a:cubicBezTo>
                  <a:cubicBezTo>
                    <a:pt x="22" y="27"/>
                    <a:pt x="21" y="26"/>
                    <a:pt x="21" y="26"/>
                  </a:cubicBezTo>
                  <a:cubicBezTo>
                    <a:pt x="20" y="26"/>
                    <a:pt x="19" y="27"/>
                    <a:pt x="18" y="27"/>
                  </a:cubicBezTo>
                  <a:cubicBezTo>
                    <a:pt x="17" y="27"/>
                    <a:pt x="16" y="28"/>
                    <a:pt x="15" y="28"/>
                  </a:cubicBezTo>
                  <a:cubicBezTo>
                    <a:pt x="13" y="29"/>
                    <a:pt x="11" y="29"/>
                    <a:pt x="11" y="30"/>
                  </a:cubicBezTo>
                  <a:cubicBezTo>
                    <a:pt x="10" y="31"/>
                    <a:pt x="11" y="32"/>
                    <a:pt x="10" y="32"/>
                  </a:cubicBezTo>
                  <a:cubicBezTo>
                    <a:pt x="10" y="33"/>
                    <a:pt x="9" y="33"/>
                    <a:pt x="9" y="34"/>
                  </a:cubicBezTo>
                  <a:cubicBezTo>
                    <a:pt x="8" y="36"/>
                    <a:pt x="8" y="38"/>
                    <a:pt x="6" y="39"/>
                  </a:cubicBezTo>
                  <a:cubicBezTo>
                    <a:pt x="5" y="39"/>
                    <a:pt x="8" y="38"/>
                    <a:pt x="6" y="39"/>
                  </a:cubicBezTo>
                  <a:close/>
                  <a:moveTo>
                    <a:pt x="14" y="30"/>
                  </a:moveTo>
                  <a:cubicBezTo>
                    <a:pt x="14" y="31"/>
                    <a:pt x="12" y="31"/>
                    <a:pt x="12" y="32"/>
                  </a:cubicBezTo>
                  <a:cubicBezTo>
                    <a:pt x="11" y="32"/>
                    <a:pt x="12" y="33"/>
                    <a:pt x="11" y="34"/>
                  </a:cubicBezTo>
                  <a:cubicBezTo>
                    <a:pt x="10" y="35"/>
                    <a:pt x="8" y="37"/>
                    <a:pt x="11" y="38"/>
                  </a:cubicBezTo>
                  <a:cubicBezTo>
                    <a:pt x="13" y="39"/>
                    <a:pt x="14" y="36"/>
                    <a:pt x="14" y="34"/>
                  </a:cubicBezTo>
                  <a:cubicBezTo>
                    <a:pt x="15" y="33"/>
                    <a:pt x="15" y="33"/>
                    <a:pt x="15" y="32"/>
                  </a:cubicBezTo>
                  <a:cubicBezTo>
                    <a:pt x="16" y="31"/>
                    <a:pt x="16" y="31"/>
                    <a:pt x="16" y="29"/>
                  </a:cubicBezTo>
                  <a:cubicBezTo>
                    <a:pt x="15" y="30"/>
                    <a:pt x="15" y="30"/>
                    <a:pt x="14" y="30"/>
                  </a:cubicBezTo>
                  <a:close/>
                  <a:moveTo>
                    <a:pt x="54" y="19"/>
                  </a:moveTo>
                  <a:cubicBezTo>
                    <a:pt x="56" y="19"/>
                    <a:pt x="55" y="20"/>
                    <a:pt x="56" y="20"/>
                  </a:cubicBezTo>
                  <a:cubicBezTo>
                    <a:pt x="57" y="20"/>
                    <a:pt x="58" y="19"/>
                    <a:pt x="58" y="18"/>
                  </a:cubicBezTo>
                  <a:cubicBezTo>
                    <a:pt x="60" y="17"/>
                    <a:pt x="61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7" y="16"/>
                    <a:pt x="54" y="17"/>
                    <a:pt x="54" y="19"/>
                  </a:cubicBezTo>
                  <a:cubicBezTo>
                    <a:pt x="56" y="19"/>
                    <a:pt x="54" y="18"/>
                    <a:pt x="54" y="19"/>
                  </a:cubicBezTo>
                  <a:close/>
                  <a:moveTo>
                    <a:pt x="39" y="92"/>
                  </a:moveTo>
                  <a:cubicBezTo>
                    <a:pt x="40" y="92"/>
                    <a:pt x="40" y="93"/>
                    <a:pt x="41" y="94"/>
                  </a:cubicBezTo>
                  <a:cubicBezTo>
                    <a:pt x="41" y="94"/>
                    <a:pt x="43" y="95"/>
                    <a:pt x="44" y="95"/>
                  </a:cubicBezTo>
                  <a:cubicBezTo>
                    <a:pt x="44" y="95"/>
                    <a:pt x="45" y="96"/>
                    <a:pt x="46" y="96"/>
                  </a:cubicBezTo>
                  <a:cubicBezTo>
                    <a:pt x="47" y="96"/>
                    <a:pt x="50" y="96"/>
                    <a:pt x="51" y="95"/>
                  </a:cubicBezTo>
                  <a:cubicBezTo>
                    <a:pt x="53" y="95"/>
                    <a:pt x="53" y="93"/>
                    <a:pt x="53" y="92"/>
                  </a:cubicBezTo>
                  <a:cubicBezTo>
                    <a:pt x="54" y="89"/>
                    <a:pt x="54" y="86"/>
                    <a:pt x="52" y="84"/>
                  </a:cubicBezTo>
                  <a:cubicBezTo>
                    <a:pt x="51" y="83"/>
                    <a:pt x="51" y="83"/>
                    <a:pt x="49" y="82"/>
                  </a:cubicBezTo>
                  <a:cubicBezTo>
                    <a:pt x="48" y="82"/>
                    <a:pt x="47" y="83"/>
                    <a:pt x="46" y="82"/>
                  </a:cubicBezTo>
                  <a:cubicBezTo>
                    <a:pt x="45" y="82"/>
                    <a:pt x="47" y="81"/>
                    <a:pt x="47" y="80"/>
                  </a:cubicBezTo>
                  <a:cubicBezTo>
                    <a:pt x="47" y="79"/>
                    <a:pt x="46" y="78"/>
                    <a:pt x="45" y="77"/>
                  </a:cubicBezTo>
                  <a:cubicBezTo>
                    <a:pt x="44" y="76"/>
                    <a:pt x="42" y="77"/>
                    <a:pt x="41" y="78"/>
                  </a:cubicBezTo>
                  <a:cubicBezTo>
                    <a:pt x="40" y="78"/>
                    <a:pt x="37" y="81"/>
                    <a:pt x="36" y="80"/>
                  </a:cubicBezTo>
                  <a:cubicBezTo>
                    <a:pt x="35" y="80"/>
                    <a:pt x="35" y="79"/>
                    <a:pt x="34" y="79"/>
                  </a:cubicBezTo>
                  <a:cubicBezTo>
                    <a:pt x="31" y="79"/>
                    <a:pt x="32" y="82"/>
                    <a:pt x="33" y="83"/>
                  </a:cubicBezTo>
                  <a:cubicBezTo>
                    <a:pt x="33" y="84"/>
                    <a:pt x="34" y="85"/>
                    <a:pt x="34" y="86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8"/>
                    <a:pt x="35" y="89"/>
                    <a:pt x="35" y="90"/>
                  </a:cubicBezTo>
                  <a:cubicBezTo>
                    <a:pt x="37" y="90"/>
                    <a:pt x="37" y="91"/>
                    <a:pt x="37" y="92"/>
                  </a:cubicBezTo>
                  <a:cubicBezTo>
                    <a:pt x="38" y="92"/>
                    <a:pt x="38" y="92"/>
                    <a:pt x="39" y="92"/>
                  </a:cubicBezTo>
                  <a:close/>
                  <a:moveTo>
                    <a:pt x="65" y="91"/>
                  </a:moveTo>
                  <a:cubicBezTo>
                    <a:pt x="66" y="91"/>
                    <a:pt x="68" y="91"/>
                    <a:pt x="69" y="91"/>
                  </a:cubicBezTo>
                  <a:cubicBezTo>
                    <a:pt x="70" y="91"/>
                    <a:pt x="70" y="90"/>
                    <a:pt x="71" y="91"/>
                  </a:cubicBezTo>
                  <a:cubicBezTo>
                    <a:pt x="71" y="91"/>
                    <a:pt x="72" y="92"/>
                    <a:pt x="72" y="93"/>
                  </a:cubicBezTo>
                  <a:cubicBezTo>
                    <a:pt x="72" y="94"/>
                    <a:pt x="70" y="94"/>
                    <a:pt x="71" y="95"/>
                  </a:cubicBezTo>
                  <a:cubicBezTo>
                    <a:pt x="71" y="96"/>
                    <a:pt x="74" y="97"/>
                    <a:pt x="75" y="97"/>
                  </a:cubicBezTo>
                  <a:cubicBezTo>
                    <a:pt x="76" y="98"/>
                    <a:pt x="78" y="99"/>
                    <a:pt x="79" y="98"/>
                  </a:cubicBezTo>
                  <a:cubicBezTo>
                    <a:pt x="80" y="97"/>
                    <a:pt x="79" y="94"/>
                    <a:pt x="79" y="94"/>
                  </a:cubicBezTo>
                  <a:cubicBezTo>
                    <a:pt x="78" y="92"/>
                    <a:pt x="76" y="93"/>
                    <a:pt x="78" y="92"/>
                  </a:cubicBezTo>
                  <a:cubicBezTo>
                    <a:pt x="78" y="91"/>
                    <a:pt x="80" y="91"/>
                    <a:pt x="81" y="90"/>
                  </a:cubicBezTo>
                  <a:cubicBezTo>
                    <a:pt x="83" y="89"/>
                    <a:pt x="88" y="88"/>
                    <a:pt x="85" y="85"/>
                  </a:cubicBezTo>
                  <a:cubicBezTo>
                    <a:pt x="84" y="84"/>
                    <a:pt x="82" y="84"/>
                    <a:pt x="81" y="83"/>
                  </a:cubicBezTo>
                  <a:cubicBezTo>
                    <a:pt x="80" y="81"/>
                    <a:pt x="81" y="80"/>
                    <a:pt x="82" y="78"/>
                  </a:cubicBezTo>
                  <a:cubicBezTo>
                    <a:pt x="84" y="77"/>
                    <a:pt x="84" y="76"/>
                    <a:pt x="86" y="75"/>
                  </a:cubicBezTo>
                  <a:cubicBezTo>
                    <a:pt x="87" y="74"/>
                    <a:pt x="88" y="73"/>
                    <a:pt x="88" y="71"/>
                  </a:cubicBezTo>
                  <a:cubicBezTo>
                    <a:pt x="88" y="69"/>
                    <a:pt x="87" y="68"/>
                    <a:pt x="87" y="66"/>
                  </a:cubicBezTo>
                  <a:cubicBezTo>
                    <a:pt x="87" y="64"/>
                    <a:pt x="89" y="63"/>
                    <a:pt x="89" y="61"/>
                  </a:cubicBezTo>
                  <a:cubicBezTo>
                    <a:pt x="88" y="61"/>
                    <a:pt x="84" y="59"/>
                    <a:pt x="84" y="59"/>
                  </a:cubicBezTo>
                  <a:cubicBezTo>
                    <a:pt x="81" y="58"/>
                    <a:pt x="79" y="61"/>
                    <a:pt x="78" y="62"/>
                  </a:cubicBezTo>
                  <a:cubicBezTo>
                    <a:pt x="76" y="63"/>
                    <a:pt x="74" y="63"/>
                    <a:pt x="74" y="66"/>
                  </a:cubicBezTo>
                  <a:cubicBezTo>
                    <a:pt x="74" y="66"/>
                    <a:pt x="76" y="67"/>
                    <a:pt x="75" y="68"/>
                  </a:cubicBezTo>
                  <a:cubicBezTo>
                    <a:pt x="75" y="70"/>
                    <a:pt x="75" y="69"/>
                    <a:pt x="74" y="70"/>
                  </a:cubicBezTo>
                  <a:cubicBezTo>
                    <a:pt x="73" y="71"/>
                    <a:pt x="74" y="72"/>
                    <a:pt x="73" y="73"/>
                  </a:cubicBezTo>
                  <a:cubicBezTo>
                    <a:pt x="73" y="75"/>
                    <a:pt x="73" y="76"/>
                    <a:pt x="72" y="74"/>
                  </a:cubicBezTo>
                  <a:cubicBezTo>
                    <a:pt x="71" y="73"/>
                    <a:pt x="72" y="74"/>
                    <a:pt x="71" y="73"/>
                  </a:cubicBezTo>
                  <a:cubicBezTo>
                    <a:pt x="71" y="72"/>
                    <a:pt x="72" y="72"/>
                    <a:pt x="72" y="71"/>
                  </a:cubicBezTo>
                  <a:cubicBezTo>
                    <a:pt x="72" y="70"/>
                    <a:pt x="71" y="71"/>
                    <a:pt x="70" y="70"/>
                  </a:cubicBezTo>
                  <a:cubicBezTo>
                    <a:pt x="70" y="70"/>
                    <a:pt x="71" y="69"/>
                    <a:pt x="71" y="69"/>
                  </a:cubicBezTo>
                  <a:cubicBezTo>
                    <a:pt x="71" y="68"/>
                    <a:pt x="71" y="67"/>
                    <a:pt x="71" y="66"/>
                  </a:cubicBezTo>
                  <a:cubicBezTo>
                    <a:pt x="71" y="66"/>
                    <a:pt x="73" y="65"/>
                    <a:pt x="72" y="64"/>
                  </a:cubicBezTo>
                  <a:cubicBezTo>
                    <a:pt x="70" y="65"/>
                    <a:pt x="68" y="65"/>
                    <a:pt x="66" y="64"/>
                  </a:cubicBezTo>
                  <a:cubicBezTo>
                    <a:pt x="66" y="64"/>
                    <a:pt x="63" y="63"/>
                    <a:pt x="62" y="64"/>
                  </a:cubicBezTo>
                  <a:cubicBezTo>
                    <a:pt x="61" y="66"/>
                    <a:pt x="70" y="65"/>
                    <a:pt x="66" y="69"/>
                  </a:cubicBezTo>
                  <a:cubicBezTo>
                    <a:pt x="66" y="69"/>
                    <a:pt x="65" y="69"/>
                    <a:pt x="64" y="69"/>
                  </a:cubicBezTo>
                  <a:cubicBezTo>
                    <a:pt x="64" y="70"/>
                    <a:pt x="65" y="71"/>
                    <a:pt x="64" y="71"/>
                  </a:cubicBezTo>
                  <a:cubicBezTo>
                    <a:pt x="64" y="72"/>
                    <a:pt x="63" y="72"/>
                    <a:pt x="63" y="72"/>
                  </a:cubicBezTo>
                  <a:cubicBezTo>
                    <a:pt x="62" y="72"/>
                    <a:pt x="62" y="73"/>
                    <a:pt x="61" y="74"/>
                  </a:cubicBezTo>
                  <a:cubicBezTo>
                    <a:pt x="60" y="74"/>
                    <a:pt x="60" y="73"/>
                    <a:pt x="58" y="72"/>
                  </a:cubicBezTo>
                  <a:cubicBezTo>
                    <a:pt x="58" y="72"/>
                    <a:pt x="55" y="72"/>
                    <a:pt x="55" y="73"/>
                  </a:cubicBezTo>
                  <a:cubicBezTo>
                    <a:pt x="56" y="74"/>
                    <a:pt x="57" y="74"/>
                    <a:pt x="56" y="75"/>
                  </a:cubicBezTo>
                  <a:cubicBezTo>
                    <a:pt x="56" y="76"/>
                    <a:pt x="57" y="75"/>
                    <a:pt x="57" y="76"/>
                  </a:cubicBezTo>
                  <a:cubicBezTo>
                    <a:pt x="58" y="76"/>
                    <a:pt x="59" y="77"/>
                    <a:pt x="59" y="78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0"/>
                    <a:pt x="58" y="79"/>
                    <a:pt x="59" y="80"/>
                  </a:cubicBezTo>
                  <a:cubicBezTo>
                    <a:pt x="59" y="81"/>
                    <a:pt x="61" y="81"/>
                    <a:pt x="61" y="83"/>
                  </a:cubicBezTo>
                  <a:cubicBezTo>
                    <a:pt x="61" y="85"/>
                    <a:pt x="59" y="85"/>
                    <a:pt x="59" y="86"/>
                  </a:cubicBezTo>
                  <a:cubicBezTo>
                    <a:pt x="60" y="87"/>
                    <a:pt x="62" y="89"/>
                    <a:pt x="63" y="91"/>
                  </a:cubicBezTo>
                  <a:cubicBezTo>
                    <a:pt x="63" y="91"/>
                    <a:pt x="64" y="91"/>
                    <a:pt x="65" y="91"/>
                  </a:cubicBezTo>
                  <a:close/>
                  <a:moveTo>
                    <a:pt x="55" y="97"/>
                  </a:moveTo>
                  <a:cubicBezTo>
                    <a:pt x="55" y="97"/>
                    <a:pt x="56" y="95"/>
                    <a:pt x="56" y="94"/>
                  </a:cubicBezTo>
                  <a:cubicBezTo>
                    <a:pt x="55" y="94"/>
                    <a:pt x="53" y="98"/>
                    <a:pt x="53" y="98"/>
                  </a:cubicBezTo>
                  <a:cubicBezTo>
                    <a:pt x="51" y="100"/>
                    <a:pt x="51" y="102"/>
                    <a:pt x="51" y="104"/>
                  </a:cubicBezTo>
                  <a:cubicBezTo>
                    <a:pt x="51" y="107"/>
                    <a:pt x="51" y="107"/>
                    <a:pt x="52" y="104"/>
                  </a:cubicBezTo>
                  <a:cubicBezTo>
                    <a:pt x="53" y="102"/>
                    <a:pt x="55" y="100"/>
                    <a:pt x="55" y="98"/>
                  </a:cubicBezTo>
                  <a:cubicBezTo>
                    <a:pt x="55" y="98"/>
                    <a:pt x="55" y="97"/>
                    <a:pt x="55" y="97"/>
                  </a:cubicBezTo>
                  <a:close/>
                  <a:moveTo>
                    <a:pt x="34" y="100"/>
                  </a:moveTo>
                  <a:cubicBezTo>
                    <a:pt x="35" y="101"/>
                    <a:pt x="34" y="101"/>
                    <a:pt x="35" y="102"/>
                  </a:cubicBezTo>
                  <a:cubicBezTo>
                    <a:pt x="36" y="102"/>
                    <a:pt x="38" y="102"/>
                    <a:pt x="39" y="102"/>
                  </a:cubicBezTo>
                  <a:cubicBezTo>
                    <a:pt x="39" y="99"/>
                    <a:pt x="36" y="97"/>
                    <a:pt x="34" y="95"/>
                  </a:cubicBezTo>
                  <a:cubicBezTo>
                    <a:pt x="33" y="94"/>
                    <a:pt x="31" y="94"/>
                    <a:pt x="31" y="96"/>
                  </a:cubicBezTo>
                  <a:cubicBezTo>
                    <a:pt x="31" y="97"/>
                    <a:pt x="34" y="99"/>
                    <a:pt x="34" y="100"/>
                  </a:cubicBezTo>
                  <a:cubicBezTo>
                    <a:pt x="35" y="100"/>
                    <a:pt x="34" y="99"/>
                    <a:pt x="34" y="100"/>
                  </a:cubicBezTo>
                  <a:close/>
                  <a:moveTo>
                    <a:pt x="42" y="100"/>
                  </a:moveTo>
                  <a:cubicBezTo>
                    <a:pt x="42" y="102"/>
                    <a:pt x="44" y="102"/>
                    <a:pt x="45" y="102"/>
                  </a:cubicBezTo>
                  <a:cubicBezTo>
                    <a:pt x="45" y="103"/>
                    <a:pt x="46" y="105"/>
                    <a:pt x="47" y="103"/>
                  </a:cubicBezTo>
                  <a:cubicBezTo>
                    <a:pt x="48" y="101"/>
                    <a:pt x="42" y="99"/>
                    <a:pt x="42" y="100"/>
                  </a:cubicBezTo>
                  <a:cubicBezTo>
                    <a:pt x="42" y="102"/>
                    <a:pt x="42" y="99"/>
                    <a:pt x="42" y="100"/>
                  </a:cubicBezTo>
                  <a:close/>
                  <a:moveTo>
                    <a:pt x="48" y="68"/>
                  </a:moveTo>
                  <a:cubicBezTo>
                    <a:pt x="46" y="71"/>
                    <a:pt x="49" y="73"/>
                    <a:pt x="50" y="69"/>
                  </a:cubicBezTo>
                  <a:cubicBezTo>
                    <a:pt x="50" y="68"/>
                    <a:pt x="50" y="68"/>
                    <a:pt x="50" y="67"/>
                  </a:cubicBezTo>
                  <a:cubicBezTo>
                    <a:pt x="49" y="66"/>
                    <a:pt x="48" y="64"/>
                    <a:pt x="48" y="64"/>
                  </a:cubicBezTo>
                  <a:cubicBezTo>
                    <a:pt x="47" y="64"/>
                    <a:pt x="48" y="67"/>
                    <a:pt x="48" y="68"/>
                  </a:cubicBezTo>
                  <a:cubicBezTo>
                    <a:pt x="47" y="69"/>
                    <a:pt x="48" y="67"/>
                    <a:pt x="48" y="68"/>
                  </a:cubicBezTo>
                  <a:close/>
                  <a:moveTo>
                    <a:pt x="50" y="77"/>
                  </a:moveTo>
                  <a:cubicBezTo>
                    <a:pt x="49" y="78"/>
                    <a:pt x="47" y="83"/>
                    <a:pt x="50" y="82"/>
                  </a:cubicBezTo>
                  <a:cubicBezTo>
                    <a:pt x="53" y="81"/>
                    <a:pt x="52" y="77"/>
                    <a:pt x="50" y="77"/>
                  </a:cubicBezTo>
                  <a:cubicBezTo>
                    <a:pt x="49" y="78"/>
                    <a:pt x="50" y="77"/>
                    <a:pt x="50" y="77"/>
                  </a:cubicBezTo>
                  <a:close/>
                  <a:moveTo>
                    <a:pt x="79" y="101"/>
                  </a:moveTo>
                  <a:cubicBezTo>
                    <a:pt x="81" y="103"/>
                    <a:pt x="82" y="100"/>
                    <a:pt x="84" y="99"/>
                  </a:cubicBezTo>
                  <a:cubicBezTo>
                    <a:pt x="85" y="99"/>
                    <a:pt x="89" y="100"/>
                    <a:pt x="87" y="97"/>
                  </a:cubicBezTo>
                  <a:cubicBezTo>
                    <a:pt x="86" y="96"/>
                    <a:pt x="83" y="95"/>
                    <a:pt x="82" y="96"/>
                  </a:cubicBezTo>
                  <a:cubicBezTo>
                    <a:pt x="82" y="96"/>
                    <a:pt x="82" y="97"/>
                    <a:pt x="81" y="98"/>
                  </a:cubicBezTo>
                  <a:cubicBezTo>
                    <a:pt x="80" y="99"/>
                    <a:pt x="79" y="99"/>
                    <a:pt x="79" y="101"/>
                  </a:cubicBezTo>
                  <a:cubicBezTo>
                    <a:pt x="80" y="101"/>
                    <a:pt x="79" y="99"/>
                    <a:pt x="79" y="101"/>
                  </a:cubicBezTo>
                  <a:close/>
                  <a:moveTo>
                    <a:pt x="71" y="100"/>
                  </a:moveTo>
                  <a:cubicBezTo>
                    <a:pt x="70" y="102"/>
                    <a:pt x="74" y="104"/>
                    <a:pt x="74" y="106"/>
                  </a:cubicBezTo>
                  <a:cubicBezTo>
                    <a:pt x="75" y="108"/>
                    <a:pt x="74" y="109"/>
                    <a:pt x="74" y="110"/>
                  </a:cubicBezTo>
                  <a:cubicBezTo>
                    <a:pt x="74" y="111"/>
                    <a:pt x="75" y="113"/>
                    <a:pt x="75" y="112"/>
                  </a:cubicBezTo>
                  <a:cubicBezTo>
                    <a:pt x="76" y="112"/>
                    <a:pt x="76" y="108"/>
                    <a:pt x="76" y="107"/>
                  </a:cubicBezTo>
                  <a:cubicBezTo>
                    <a:pt x="77" y="106"/>
                    <a:pt x="79" y="104"/>
                    <a:pt x="79" y="103"/>
                  </a:cubicBezTo>
                  <a:cubicBezTo>
                    <a:pt x="79" y="101"/>
                    <a:pt x="77" y="101"/>
                    <a:pt x="76" y="101"/>
                  </a:cubicBezTo>
                  <a:cubicBezTo>
                    <a:pt x="74" y="100"/>
                    <a:pt x="74" y="99"/>
                    <a:pt x="72" y="99"/>
                  </a:cubicBezTo>
                  <a:cubicBezTo>
                    <a:pt x="72" y="99"/>
                    <a:pt x="72" y="100"/>
                    <a:pt x="71" y="100"/>
                  </a:cubicBezTo>
                  <a:close/>
                  <a:moveTo>
                    <a:pt x="61" y="99"/>
                  </a:moveTo>
                  <a:cubicBezTo>
                    <a:pt x="60" y="99"/>
                    <a:pt x="58" y="100"/>
                    <a:pt x="58" y="100"/>
                  </a:cubicBezTo>
                  <a:cubicBezTo>
                    <a:pt x="57" y="101"/>
                    <a:pt x="58" y="102"/>
                    <a:pt x="58" y="103"/>
                  </a:cubicBezTo>
                  <a:cubicBezTo>
                    <a:pt x="59" y="104"/>
                    <a:pt x="59" y="103"/>
                    <a:pt x="58" y="104"/>
                  </a:cubicBezTo>
                  <a:cubicBezTo>
                    <a:pt x="58" y="105"/>
                    <a:pt x="57" y="105"/>
                    <a:pt x="57" y="106"/>
                  </a:cubicBezTo>
                  <a:cubicBezTo>
                    <a:pt x="58" y="106"/>
                    <a:pt x="60" y="106"/>
                    <a:pt x="60" y="107"/>
                  </a:cubicBezTo>
                  <a:cubicBezTo>
                    <a:pt x="62" y="107"/>
                    <a:pt x="62" y="108"/>
                    <a:pt x="63" y="109"/>
                  </a:cubicBezTo>
                  <a:cubicBezTo>
                    <a:pt x="64" y="109"/>
                    <a:pt x="65" y="111"/>
                    <a:pt x="66" y="110"/>
                  </a:cubicBezTo>
                  <a:cubicBezTo>
                    <a:pt x="67" y="110"/>
                    <a:pt x="67" y="109"/>
                    <a:pt x="68" y="109"/>
                  </a:cubicBezTo>
                  <a:cubicBezTo>
                    <a:pt x="70" y="109"/>
                    <a:pt x="73" y="111"/>
                    <a:pt x="73" y="108"/>
                  </a:cubicBezTo>
                  <a:cubicBezTo>
                    <a:pt x="73" y="107"/>
                    <a:pt x="71" y="102"/>
                    <a:pt x="70" y="102"/>
                  </a:cubicBezTo>
                  <a:cubicBezTo>
                    <a:pt x="68" y="102"/>
                    <a:pt x="69" y="104"/>
                    <a:pt x="67" y="103"/>
                  </a:cubicBezTo>
                  <a:cubicBezTo>
                    <a:pt x="66" y="103"/>
                    <a:pt x="65" y="102"/>
                    <a:pt x="64" y="101"/>
                  </a:cubicBezTo>
                  <a:cubicBezTo>
                    <a:pt x="64" y="101"/>
                    <a:pt x="62" y="100"/>
                    <a:pt x="62" y="99"/>
                  </a:cubicBezTo>
                  <a:cubicBezTo>
                    <a:pt x="62" y="99"/>
                    <a:pt x="61" y="99"/>
                    <a:pt x="61" y="99"/>
                  </a:cubicBezTo>
                  <a:close/>
                  <a:moveTo>
                    <a:pt x="130" y="95"/>
                  </a:moveTo>
                  <a:cubicBezTo>
                    <a:pt x="131" y="95"/>
                    <a:pt x="132" y="96"/>
                    <a:pt x="133" y="96"/>
                  </a:cubicBezTo>
                  <a:cubicBezTo>
                    <a:pt x="134" y="97"/>
                    <a:pt x="135" y="98"/>
                    <a:pt x="136" y="98"/>
                  </a:cubicBezTo>
                  <a:cubicBezTo>
                    <a:pt x="137" y="97"/>
                    <a:pt x="137" y="96"/>
                    <a:pt x="137" y="95"/>
                  </a:cubicBezTo>
                  <a:cubicBezTo>
                    <a:pt x="138" y="94"/>
                    <a:pt x="138" y="94"/>
                    <a:pt x="137" y="92"/>
                  </a:cubicBezTo>
                  <a:cubicBezTo>
                    <a:pt x="137" y="91"/>
                    <a:pt x="135" y="91"/>
                    <a:pt x="134" y="90"/>
                  </a:cubicBezTo>
                  <a:cubicBezTo>
                    <a:pt x="133" y="90"/>
                    <a:pt x="131" y="87"/>
                    <a:pt x="131" y="87"/>
                  </a:cubicBezTo>
                  <a:cubicBezTo>
                    <a:pt x="130" y="87"/>
                    <a:pt x="130" y="89"/>
                    <a:pt x="129" y="89"/>
                  </a:cubicBezTo>
                  <a:cubicBezTo>
                    <a:pt x="129" y="90"/>
                    <a:pt x="130" y="91"/>
                    <a:pt x="130" y="92"/>
                  </a:cubicBezTo>
                  <a:cubicBezTo>
                    <a:pt x="130" y="92"/>
                    <a:pt x="129" y="93"/>
                    <a:pt x="129" y="94"/>
                  </a:cubicBezTo>
                  <a:cubicBezTo>
                    <a:pt x="129" y="94"/>
                    <a:pt x="129" y="94"/>
                    <a:pt x="130" y="95"/>
                  </a:cubicBezTo>
                  <a:close/>
                  <a:moveTo>
                    <a:pt x="17" y="101"/>
                  </a:moveTo>
                  <a:cubicBezTo>
                    <a:pt x="18" y="102"/>
                    <a:pt x="20" y="102"/>
                    <a:pt x="21" y="103"/>
                  </a:cubicBezTo>
                  <a:cubicBezTo>
                    <a:pt x="22" y="103"/>
                    <a:pt x="22" y="104"/>
                    <a:pt x="22" y="104"/>
                  </a:cubicBezTo>
                  <a:cubicBezTo>
                    <a:pt x="24" y="105"/>
                    <a:pt x="26" y="105"/>
                    <a:pt x="27" y="104"/>
                  </a:cubicBezTo>
                  <a:cubicBezTo>
                    <a:pt x="26" y="104"/>
                    <a:pt x="29" y="101"/>
                    <a:pt x="29" y="101"/>
                  </a:cubicBezTo>
                  <a:cubicBezTo>
                    <a:pt x="31" y="100"/>
                    <a:pt x="29" y="100"/>
                    <a:pt x="30" y="101"/>
                  </a:cubicBezTo>
                  <a:cubicBezTo>
                    <a:pt x="31" y="102"/>
                    <a:pt x="31" y="102"/>
                    <a:pt x="32" y="102"/>
                  </a:cubicBezTo>
                  <a:cubicBezTo>
                    <a:pt x="33" y="101"/>
                    <a:pt x="33" y="99"/>
                    <a:pt x="32" y="99"/>
                  </a:cubicBezTo>
                  <a:cubicBezTo>
                    <a:pt x="31" y="97"/>
                    <a:pt x="29" y="96"/>
                    <a:pt x="27" y="96"/>
                  </a:cubicBezTo>
                  <a:cubicBezTo>
                    <a:pt x="28" y="95"/>
                    <a:pt x="29" y="93"/>
                    <a:pt x="27" y="93"/>
                  </a:cubicBezTo>
                  <a:cubicBezTo>
                    <a:pt x="27" y="91"/>
                    <a:pt x="31" y="91"/>
                    <a:pt x="31" y="90"/>
                  </a:cubicBezTo>
                  <a:cubicBezTo>
                    <a:pt x="32" y="89"/>
                    <a:pt x="31" y="88"/>
                    <a:pt x="31" y="87"/>
                  </a:cubicBezTo>
                  <a:cubicBezTo>
                    <a:pt x="30" y="86"/>
                    <a:pt x="30" y="85"/>
                    <a:pt x="30" y="85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0" y="81"/>
                    <a:pt x="30" y="82"/>
                    <a:pt x="29" y="81"/>
                  </a:cubicBezTo>
                  <a:cubicBezTo>
                    <a:pt x="28" y="81"/>
                    <a:pt x="27" y="81"/>
                    <a:pt x="28" y="80"/>
                  </a:cubicBezTo>
                  <a:cubicBezTo>
                    <a:pt x="28" y="80"/>
                    <a:pt x="31" y="80"/>
                    <a:pt x="31" y="79"/>
                  </a:cubicBezTo>
                  <a:cubicBezTo>
                    <a:pt x="33" y="78"/>
                    <a:pt x="33" y="77"/>
                    <a:pt x="34" y="77"/>
                  </a:cubicBezTo>
                  <a:cubicBezTo>
                    <a:pt x="35" y="75"/>
                    <a:pt x="29" y="75"/>
                    <a:pt x="29" y="74"/>
                  </a:cubicBezTo>
                  <a:cubicBezTo>
                    <a:pt x="29" y="73"/>
                    <a:pt x="32" y="74"/>
                    <a:pt x="32" y="74"/>
                  </a:cubicBezTo>
                  <a:cubicBezTo>
                    <a:pt x="34" y="74"/>
                    <a:pt x="34" y="74"/>
                    <a:pt x="36" y="74"/>
                  </a:cubicBezTo>
                  <a:cubicBezTo>
                    <a:pt x="37" y="73"/>
                    <a:pt x="38" y="74"/>
                    <a:pt x="38" y="73"/>
                  </a:cubicBezTo>
                  <a:cubicBezTo>
                    <a:pt x="38" y="72"/>
                    <a:pt x="38" y="71"/>
                    <a:pt x="38" y="70"/>
                  </a:cubicBezTo>
                  <a:cubicBezTo>
                    <a:pt x="37" y="69"/>
                    <a:pt x="35" y="69"/>
                    <a:pt x="36" y="68"/>
                  </a:cubicBezTo>
                  <a:cubicBezTo>
                    <a:pt x="38" y="68"/>
                    <a:pt x="39" y="67"/>
                    <a:pt x="41" y="69"/>
                  </a:cubicBezTo>
                  <a:cubicBezTo>
                    <a:pt x="42" y="69"/>
                    <a:pt x="42" y="63"/>
                    <a:pt x="42" y="62"/>
                  </a:cubicBezTo>
                  <a:cubicBezTo>
                    <a:pt x="42" y="60"/>
                    <a:pt x="41" y="58"/>
                    <a:pt x="43" y="56"/>
                  </a:cubicBezTo>
                  <a:cubicBezTo>
                    <a:pt x="43" y="55"/>
                    <a:pt x="45" y="52"/>
                    <a:pt x="47" y="53"/>
                  </a:cubicBezTo>
                  <a:cubicBezTo>
                    <a:pt x="48" y="55"/>
                    <a:pt x="45" y="56"/>
                    <a:pt x="45" y="58"/>
                  </a:cubicBezTo>
                  <a:cubicBezTo>
                    <a:pt x="46" y="58"/>
                    <a:pt x="47" y="58"/>
                    <a:pt x="47" y="58"/>
                  </a:cubicBezTo>
                  <a:cubicBezTo>
                    <a:pt x="48" y="62"/>
                    <a:pt x="49" y="56"/>
                    <a:pt x="49" y="56"/>
                  </a:cubicBezTo>
                  <a:cubicBezTo>
                    <a:pt x="50" y="55"/>
                    <a:pt x="50" y="56"/>
                    <a:pt x="51" y="57"/>
                  </a:cubicBezTo>
                  <a:cubicBezTo>
                    <a:pt x="52" y="58"/>
                    <a:pt x="52" y="58"/>
                    <a:pt x="52" y="56"/>
                  </a:cubicBezTo>
                  <a:cubicBezTo>
                    <a:pt x="53" y="54"/>
                    <a:pt x="56" y="51"/>
                    <a:pt x="56" y="48"/>
                  </a:cubicBezTo>
                  <a:cubicBezTo>
                    <a:pt x="56" y="45"/>
                    <a:pt x="53" y="45"/>
                    <a:pt x="50" y="45"/>
                  </a:cubicBezTo>
                  <a:cubicBezTo>
                    <a:pt x="50" y="45"/>
                    <a:pt x="48" y="45"/>
                    <a:pt x="48" y="45"/>
                  </a:cubicBezTo>
                  <a:cubicBezTo>
                    <a:pt x="46" y="45"/>
                    <a:pt x="46" y="45"/>
                    <a:pt x="45" y="43"/>
                  </a:cubicBezTo>
                  <a:cubicBezTo>
                    <a:pt x="44" y="43"/>
                    <a:pt x="45" y="42"/>
                    <a:pt x="43" y="43"/>
                  </a:cubicBezTo>
                  <a:cubicBezTo>
                    <a:pt x="43" y="43"/>
                    <a:pt x="42" y="45"/>
                    <a:pt x="42" y="46"/>
                  </a:cubicBezTo>
                  <a:cubicBezTo>
                    <a:pt x="41" y="43"/>
                    <a:pt x="46" y="40"/>
                    <a:pt x="43" y="39"/>
                  </a:cubicBezTo>
                  <a:cubicBezTo>
                    <a:pt x="42" y="39"/>
                    <a:pt x="40" y="39"/>
                    <a:pt x="40" y="39"/>
                  </a:cubicBezTo>
                  <a:cubicBezTo>
                    <a:pt x="38" y="39"/>
                    <a:pt x="36" y="40"/>
                    <a:pt x="35" y="40"/>
                  </a:cubicBezTo>
                  <a:cubicBezTo>
                    <a:pt x="36" y="40"/>
                    <a:pt x="38" y="39"/>
                    <a:pt x="39" y="38"/>
                  </a:cubicBezTo>
                  <a:cubicBezTo>
                    <a:pt x="41" y="38"/>
                    <a:pt x="42" y="38"/>
                    <a:pt x="44" y="37"/>
                  </a:cubicBezTo>
                  <a:cubicBezTo>
                    <a:pt x="43" y="35"/>
                    <a:pt x="44" y="32"/>
                    <a:pt x="43" y="30"/>
                  </a:cubicBezTo>
                  <a:cubicBezTo>
                    <a:pt x="42" y="28"/>
                    <a:pt x="40" y="27"/>
                    <a:pt x="39" y="26"/>
                  </a:cubicBezTo>
                  <a:cubicBezTo>
                    <a:pt x="37" y="26"/>
                    <a:pt x="35" y="25"/>
                    <a:pt x="33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30" y="29"/>
                    <a:pt x="30" y="28"/>
                    <a:pt x="29" y="28"/>
                  </a:cubicBezTo>
                  <a:cubicBezTo>
                    <a:pt x="25" y="27"/>
                    <a:pt x="21" y="30"/>
                    <a:pt x="22" y="34"/>
                  </a:cubicBezTo>
                  <a:cubicBezTo>
                    <a:pt x="22" y="36"/>
                    <a:pt x="23" y="37"/>
                    <a:pt x="24" y="39"/>
                  </a:cubicBezTo>
                  <a:cubicBezTo>
                    <a:pt x="24" y="40"/>
                    <a:pt x="25" y="45"/>
                    <a:pt x="23" y="44"/>
                  </a:cubicBezTo>
                  <a:cubicBezTo>
                    <a:pt x="22" y="44"/>
                    <a:pt x="23" y="41"/>
                    <a:pt x="21" y="41"/>
                  </a:cubicBezTo>
                  <a:cubicBezTo>
                    <a:pt x="20" y="42"/>
                    <a:pt x="19" y="45"/>
                    <a:pt x="19" y="42"/>
                  </a:cubicBezTo>
                  <a:cubicBezTo>
                    <a:pt x="18" y="40"/>
                    <a:pt x="22" y="38"/>
                    <a:pt x="21" y="36"/>
                  </a:cubicBezTo>
                  <a:cubicBezTo>
                    <a:pt x="20" y="35"/>
                    <a:pt x="18" y="35"/>
                    <a:pt x="17" y="36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3" y="40"/>
                    <a:pt x="12" y="40"/>
                    <a:pt x="12" y="42"/>
                  </a:cubicBezTo>
                  <a:cubicBezTo>
                    <a:pt x="12" y="43"/>
                    <a:pt x="14" y="43"/>
                    <a:pt x="14" y="45"/>
                  </a:cubicBezTo>
                  <a:cubicBezTo>
                    <a:pt x="14" y="47"/>
                    <a:pt x="11" y="47"/>
                    <a:pt x="11" y="45"/>
                  </a:cubicBezTo>
                  <a:cubicBezTo>
                    <a:pt x="10" y="43"/>
                    <a:pt x="10" y="42"/>
                    <a:pt x="9" y="40"/>
                  </a:cubicBezTo>
                  <a:cubicBezTo>
                    <a:pt x="8" y="41"/>
                    <a:pt x="10" y="42"/>
                    <a:pt x="9" y="42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6" y="43"/>
                    <a:pt x="5" y="43"/>
                    <a:pt x="4" y="43"/>
                  </a:cubicBezTo>
                  <a:cubicBezTo>
                    <a:pt x="4" y="43"/>
                    <a:pt x="3" y="41"/>
                    <a:pt x="2" y="41"/>
                  </a:cubicBezTo>
                  <a:cubicBezTo>
                    <a:pt x="2" y="41"/>
                    <a:pt x="0" y="42"/>
                    <a:pt x="0" y="43"/>
                  </a:cubicBezTo>
                  <a:cubicBezTo>
                    <a:pt x="1" y="46"/>
                    <a:pt x="1" y="49"/>
                    <a:pt x="1" y="52"/>
                  </a:cubicBezTo>
                  <a:cubicBezTo>
                    <a:pt x="1" y="54"/>
                    <a:pt x="0" y="57"/>
                    <a:pt x="2" y="59"/>
                  </a:cubicBezTo>
                  <a:cubicBezTo>
                    <a:pt x="2" y="60"/>
                    <a:pt x="4" y="61"/>
                    <a:pt x="4" y="62"/>
                  </a:cubicBezTo>
                  <a:cubicBezTo>
                    <a:pt x="5" y="62"/>
                    <a:pt x="5" y="63"/>
                    <a:pt x="5" y="64"/>
                  </a:cubicBezTo>
                  <a:cubicBezTo>
                    <a:pt x="5" y="65"/>
                    <a:pt x="6" y="66"/>
                    <a:pt x="5" y="67"/>
                  </a:cubicBezTo>
                  <a:cubicBezTo>
                    <a:pt x="5" y="68"/>
                    <a:pt x="4" y="69"/>
                    <a:pt x="3" y="69"/>
                  </a:cubicBezTo>
                  <a:cubicBezTo>
                    <a:pt x="3" y="70"/>
                    <a:pt x="2" y="68"/>
                    <a:pt x="2" y="68"/>
                  </a:cubicBezTo>
                  <a:cubicBezTo>
                    <a:pt x="2" y="67"/>
                    <a:pt x="2" y="66"/>
                    <a:pt x="2" y="65"/>
                  </a:cubicBezTo>
                  <a:cubicBezTo>
                    <a:pt x="2" y="64"/>
                    <a:pt x="0" y="60"/>
                    <a:pt x="1" y="60"/>
                  </a:cubicBezTo>
                  <a:cubicBezTo>
                    <a:pt x="0" y="61"/>
                    <a:pt x="1" y="63"/>
                    <a:pt x="1" y="64"/>
                  </a:cubicBezTo>
                  <a:cubicBezTo>
                    <a:pt x="1" y="66"/>
                    <a:pt x="2" y="67"/>
                    <a:pt x="2" y="69"/>
                  </a:cubicBezTo>
                  <a:cubicBezTo>
                    <a:pt x="2" y="71"/>
                    <a:pt x="2" y="73"/>
                    <a:pt x="2" y="74"/>
                  </a:cubicBezTo>
                  <a:cubicBezTo>
                    <a:pt x="1" y="76"/>
                    <a:pt x="0" y="78"/>
                    <a:pt x="0" y="80"/>
                  </a:cubicBezTo>
                  <a:cubicBezTo>
                    <a:pt x="1" y="80"/>
                    <a:pt x="3" y="81"/>
                    <a:pt x="3" y="81"/>
                  </a:cubicBezTo>
                  <a:cubicBezTo>
                    <a:pt x="3" y="81"/>
                    <a:pt x="2" y="79"/>
                    <a:pt x="3" y="79"/>
                  </a:cubicBezTo>
                  <a:cubicBezTo>
                    <a:pt x="4" y="78"/>
                    <a:pt x="5" y="79"/>
                    <a:pt x="5" y="79"/>
                  </a:cubicBezTo>
                  <a:cubicBezTo>
                    <a:pt x="6" y="81"/>
                    <a:pt x="6" y="81"/>
                    <a:pt x="6" y="83"/>
                  </a:cubicBezTo>
                  <a:cubicBezTo>
                    <a:pt x="6" y="84"/>
                    <a:pt x="7" y="84"/>
                    <a:pt x="7" y="85"/>
                  </a:cubicBezTo>
                  <a:cubicBezTo>
                    <a:pt x="7" y="84"/>
                    <a:pt x="7" y="82"/>
                    <a:pt x="9" y="83"/>
                  </a:cubicBezTo>
                  <a:cubicBezTo>
                    <a:pt x="11" y="84"/>
                    <a:pt x="11" y="86"/>
                    <a:pt x="11" y="88"/>
                  </a:cubicBezTo>
                  <a:cubicBezTo>
                    <a:pt x="11" y="90"/>
                    <a:pt x="12" y="92"/>
                    <a:pt x="12" y="95"/>
                  </a:cubicBezTo>
                  <a:cubicBezTo>
                    <a:pt x="12" y="96"/>
                    <a:pt x="12" y="100"/>
                    <a:pt x="11" y="101"/>
                  </a:cubicBezTo>
                  <a:cubicBezTo>
                    <a:pt x="13" y="101"/>
                    <a:pt x="15" y="101"/>
                    <a:pt x="17" y="1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6" name="Freeform 50"/>
            <p:cNvSpPr>
              <a:spLocks/>
            </p:cNvSpPr>
            <p:nvPr/>
          </p:nvSpPr>
          <p:spPr bwMode="auto">
            <a:xfrm>
              <a:off x="9324975" y="4475163"/>
              <a:ext cx="509588" cy="293687"/>
            </a:xfrm>
            <a:custGeom>
              <a:avLst/>
              <a:gdLst>
                <a:gd name="T0" fmla="*/ 49 w 134"/>
                <a:gd name="T1" fmla="*/ 74 h 77"/>
                <a:gd name="T2" fmla="*/ 54 w 134"/>
                <a:gd name="T3" fmla="*/ 72 h 77"/>
                <a:gd name="T4" fmla="*/ 59 w 134"/>
                <a:gd name="T5" fmla="*/ 63 h 77"/>
                <a:gd name="T6" fmla="*/ 72 w 134"/>
                <a:gd name="T7" fmla="*/ 67 h 77"/>
                <a:gd name="T8" fmla="*/ 82 w 134"/>
                <a:gd name="T9" fmla="*/ 70 h 77"/>
                <a:gd name="T10" fmla="*/ 94 w 134"/>
                <a:gd name="T11" fmla="*/ 71 h 77"/>
                <a:gd name="T12" fmla="*/ 100 w 134"/>
                <a:gd name="T13" fmla="*/ 68 h 77"/>
                <a:gd name="T14" fmla="*/ 117 w 134"/>
                <a:gd name="T15" fmla="*/ 63 h 77"/>
                <a:gd name="T16" fmla="*/ 124 w 134"/>
                <a:gd name="T17" fmla="*/ 53 h 77"/>
                <a:gd name="T18" fmla="*/ 131 w 134"/>
                <a:gd name="T19" fmla="*/ 48 h 77"/>
                <a:gd name="T20" fmla="*/ 132 w 134"/>
                <a:gd name="T21" fmla="*/ 43 h 77"/>
                <a:gd name="T22" fmla="*/ 127 w 134"/>
                <a:gd name="T23" fmla="*/ 35 h 77"/>
                <a:gd name="T24" fmla="*/ 120 w 134"/>
                <a:gd name="T25" fmla="*/ 32 h 77"/>
                <a:gd name="T26" fmla="*/ 112 w 134"/>
                <a:gd name="T27" fmla="*/ 30 h 77"/>
                <a:gd name="T28" fmla="*/ 113 w 134"/>
                <a:gd name="T29" fmla="*/ 23 h 77"/>
                <a:gd name="T30" fmla="*/ 101 w 134"/>
                <a:gd name="T31" fmla="*/ 21 h 77"/>
                <a:gd name="T32" fmla="*/ 97 w 134"/>
                <a:gd name="T33" fmla="*/ 24 h 77"/>
                <a:gd name="T34" fmla="*/ 89 w 134"/>
                <a:gd name="T35" fmla="*/ 28 h 77"/>
                <a:gd name="T36" fmla="*/ 86 w 134"/>
                <a:gd name="T37" fmla="*/ 22 h 77"/>
                <a:gd name="T38" fmla="*/ 87 w 134"/>
                <a:gd name="T39" fmla="*/ 14 h 77"/>
                <a:gd name="T40" fmla="*/ 75 w 134"/>
                <a:gd name="T41" fmla="*/ 10 h 77"/>
                <a:gd name="T42" fmla="*/ 64 w 134"/>
                <a:gd name="T43" fmla="*/ 5 h 77"/>
                <a:gd name="T44" fmla="*/ 56 w 134"/>
                <a:gd name="T45" fmla="*/ 6 h 77"/>
                <a:gd name="T46" fmla="*/ 44 w 134"/>
                <a:gd name="T47" fmla="*/ 1 h 77"/>
                <a:gd name="T48" fmla="*/ 39 w 134"/>
                <a:gd name="T49" fmla="*/ 8 h 77"/>
                <a:gd name="T50" fmla="*/ 28 w 134"/>
                <a:gd name="T51" fmla="*/ 14 h 77"/>
                <a:gd name="T52" fmla="*/ 22 w 134"/>
                <a:gd name="T53" fmla="*/ 17 h 77"/>
                <a:gd name="T54" fmla="*/ 11 w 134"/>
                <a:gd name="T55" fmla="*/ 20 h 77"/>
                <a:gd name="T56" fmla="*/ 5 w 134"/>
                <a:gd name="T57" fmla="*/ 27 h 77"/>
                <a:gd name="T58" fmla="*/ 4 w 134"/>
                <a:gd name="T59" fmla="*/ 28 h 77"/>
                <a:gd name="T60" fmla="*/ 10 w 134"/>
                <a:gd name="T61" fmla="*/ 43 h 77"/>
                <a:gd name="T62" fmla="*/ 15 w 134"/>
                <a:gd name="T63" fmla="*/ 52 h 77"/>
                <a:gd name="T64" fmla="*/ 21 w 134"/>
                <a:gd name="T65" fmla="*/ 57 h 77"/>
                <a:gd name="T66" fmla="*/ 26 w 134"/>
                <a:gd name="T67" fmla="*/ 60 h 77"/>
                <a:gd name="T68" fmla="*/ 35 w 134"/>
                <a:gd name="T69" fmla="*/ 71 h 77"/>
                <a:gd name="T70" fmla="*/ 41 w 134"/>
                <a:gd name="T71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77">
                  <a:moveTo>
                    <a:pt x="41" y="74"/>
                  </a:moveTo>
                  <a:cubicBezTo>
                    <a:pt x="43" y="77"/>
                    <a:pt x="46" y="74"/>
                    <a:pt x="49" y="74"/>
                  </a:cubicBezTo>
                  <a:cubicBezTo>
                    <a:pt x="50" y="74"/>
                    <a:pt x="51" y="75"/>
                    <a:pt x="52" y="75"/>
                  </a:cubicBezTo>
                  <a:cubicBezTo>
                    <a:pt x="53" y="74"/>
                    <a:pt x="54" y="73"/>
                    <a:pt x="54" y="72"/>
                  </a:cubicBezTo>
                  <a:cubicBezTo>
                    <a:pt x="56" y="70"/>
                    <a:pt x="58" y="69"/>
                    <a:pt x="58" y="66"/>
                  </a:cubicBezTo>
                  <a:cubicBezTo>
                    <a:pt x="58" y="65"/>
                    <a:pt x="58" y="64"/>
                    <a:pt x="59" y="63"/>
                  </a:cubicBezTo>
                  <a:cubicBezTo>
                    <a:pt x="60" y="63"/>
                    <a:pt x="62" y="63"/>
                    <a:pt x="63" y="64"/>
                  </a:cubicBezTo>
                  <a:cubicBezTo>
                    <a:pt x="66" y="62"/>
                    <a:pt x="69" y="66"/>
                    <a:pt x="72" y="67"/>
                  </a:cubicBezTo>
                  <a:cubicBezTo>
                    <a:pt x="74" y="67"/>
                    <a:pt x="75" y="67"/>
                    <a:pt x="77" y="68"/>
                  </a:cubicBezTo>
                  <a:cubicBezTo>
                    <a:pt x="78" y="69"/>
                    <a:pt x="80" y="70"/>
                    <a:pt x="82" y="70"/>
                  </a:cubicBezTo>
                  <a:cubicBezTo>
                    <a:pt x="85" y="71"/>
                    <a:pt x="87" y="68"/>
                    <a:pt x="90" y="69"/>
                  </a:cubicBezTo>
                  <a:cubicBezTo>
                    <a:pt x="91" y="70"/>
                    <a:pt x="92" y="71"/>
                    <a:pt x="94" y="71"/>
                  </a:cubicBezTo>
                  <a:cubicBezTo>
                    <a:pt x="96" y="71"/>
                    <a:pt x="96" y="73"/>
                    <a:pt x="97" y="73"/>
                  </a:cubicBezTo>
                  <a:cubicBezTo>
                    <a:pt x="99" y="72"/>
                    <a:pt x="98" y="69"/>
                    <a:pt x="100" y="68"/>
                  </a:cubicBezTo>
                  <a:cubicBezTo>
                    <a:pt x="102" y="66"/>
                    <a:pt x="105" y="68"/>
                    <a:pt x="107" y="68"/>
                  </a:cubicBezTo>
                  <a:cubicBezTo>
                    <a:pt x="111" y="68"/>
                    <a:pt x="114" y="65"/>
                    <a:pt x="117" y="63"/>
                  </a:cubicBezTo>
                  <a:cubicBezTo>
                    <a:pt x="119" y="61"/>
                    <a:pt x="119" y="59"/>
                    <a:pt x="120" y="57"/>
                  </a:cubicBezTo>
                  <a:cubicBezTo>
                    <a:pt x="121" y="54"/>
                    <a:pt x="123" y="54"/>
                    <a:pt x="124" y="53"/>
                  </a:cubicBezTo>
                  <a:cubicBezTo>
                    <a:pt x="126" y="52"/>
                    <a:pt x="126" y="49"/>
                    <a:pt x="128" y="48"/>
                  </a:cubicBezTo>
                  <a:cubicBezTo>
                    <a:pt x="129" y="48"/>
                    <a:pt x="130" y="48"/>
                    <a:pt x="131" y="48"/>
                  </a:cubicBezTo>
                  <a:cubicBezTo>
                    <a:pt x="132" y="48"/>
                    <a:pt x="133" y="47"/>
                    <a:pt x="134" y="47"/>
                  </a:cubicBezTo>
                  <a:cubicBezTo>
                    <a:pt x="134" y="46"/>
                    <a:pt x="133" y="44"/>
                    <a:pt x="132" y="43"/>
                  </a:cubicBezTo>
                  <a:cubicBezTo>
                    <a:pt x="132" y="42"/>
                    <a:pt x="130" y="42"/>
                    <a:pt x="130" y="41"/>
                  </a:cubicBezTo>
                  <a:cubicBezTo>
                    <a:pt x="128" y="39"/>
                    <a:pt x="129" y="36"/>
                    <a:pt x="127" y="35"/>
                  </a:cubicBezTo>
                  <a:cubicBezTo>
                    <a:pt x="126" y="34"/>
                    <a:pt x="125" y="34"/>
                    <a:pt x="124" y="34"/>
                  </a:cubicBezTo>
                  <a:cubicBezTo>
                    <a:pt x="122" y="33"/>
                    <a:pt x="121" y="32"/>
                    <a:pt x="120" y="32"/>
                  </a:cubicBezTo>
                  <a:cubicBezTo>
                    <a:pt x="117" y="30"/>
                    <a:pt x="118" y="33"/>
                    <a:pt x="115" y="33"/>
                  </a:cubicBezTo>
                  <a:cubicBezTo>
                    <a:pt x="115" y="32"/>
                    <a:pt x="114" y="31"/>
                    <a:pt x="112" y="30"/>
                  </a:cubicBezTo>
                  <a:cubicBezTo>
                    <a:pt x="112" y="30"/>
                    <a:pt x="110" y="29"/>
                    <a:pt x="110" y="28"/>
                  </a:cubicBezTo>
                  <a:cubicBezTo>
                    <a:pt x="109" y="27"/>
                    <a:pt x="113" y="26"/>
                    <a:pt x="113" y="23"/>
                  </a:cubicBezTo>
                  <a:cubicBezTo>
                    <a:pt x="110" y="22"/>
                    <a:pt x="108" y="25"/>
                    <a:pt x="106" y="24"/>
                  </a:cubicBezTo>
                  <a:cubicBezTo>
                    <a:pt x="104" y="24"/>
                    <a:pt x="103" y="22"/>
                    <a:pt x="101" y="21"/>
                  </a:cubicBezTo>
                  <a:cubicBezTo>
                    <a:pt x="100" y="21"/>
                    <a:pt x="97" y="19"/>
                    <a:pt x="96" y="20"/>
                  </a:cubicBezTo>
                  <a:cubicBezTo>
                    <a:pt x="95" y="21"/>
                    <a:pt x="96" y="23"/>
                    <a:pt x="97" y="24"/>
                  </a:cubicBezTo>
                  <a:cubicBezTo>
                    <a:pt x="98" y="26"/>
                    <a:pt x="96" y="26"/>
                    <a:pt x="94" y="27"/>
                  </a:cubicBezTo>
                  <a:cubicBezTo>
                    <a:pt x="93" y="28"/>
                    <a:pt x="90" y="30"/>
                    <a:pt x="89" y="28"/>
                  </a:cubicBezTo>
                  <a:cubicBezTo>
                    <a:pt x="88" y="27"/>
                    <a:pt x="88" y="25"/>
                    <a:pt x="87" y="24"/>
                  </a:cubicBezTo>
                  <a:cubicBezTo>
                    <a:pt x="87" y="24"/>
                    <a:pt x="86" y="23"/>
                    <a:pt x="86" y="22"/>
                  </a:cubicBezTo>
                  <a:cubicBezTo>
                    <a:pt x="85" y="21"/>
                    <a:pt x="84" y="22"/>
                    <a:pt x="83" y="21"/>
                  </a:cubicBezTo>
                  <a:cubicBezTo>
                    <a:pt x="79" y="19"/>
                    <a:pt x="88" y="18"/>
                    <a:pt x="87" y="14"/>
                  </a:cubicBezTo>
                  <a:cubicBezTo>
                    <a:pt x="86" y="12"/>
                    <a:pt x="83" y="13"/>
                    <a:pt x="81" y="13"/>
                  </a:cubicBezTo>
                  <a:cubicBezTo>
                    <a:pt x="78" y="13"/>
                    <a:pt x="78" y="12"/>
                    <a:pt x="75" y="10"/>
                  </a:cubicBezTo>
                  <a:cubicBezTo>
                    <a:pt x="74" y="9"/>
                    <a:pt x="71" y="9"/>
                    <a:pt x="69" y="9"/>
                  </a:cubicBezTo>
                  <a:cubicBezTo>
                    <a:pt x="66" y="8"/>
                    <a:pt x="66" y="7"/>
                    <a:pt x="64" y="5"/>
                  </a:cubicBezTo>
                  <a:cubicBezTo>
                    <a:pt x="64" y="3"/>
                    <a:pt x="62" y="0"/>
                    <a:pt x="59" y="2"/>
                  </a:cubicBezTo>
                  <a:cubicBezTo>
                    <a:pt x="58" y="3"/>
                    <a:pt x="59" y="7"/>
                    <a:pt x="56" y="6"/>
                  </a:cubicBezTo>
                  <a:cubicBezTo>
                    <a:pt x="54" y="9"/>
                    <a:pt x="52" y="6"/>
                    <a:pt x="51" y="4"/>
                  </a:cubicBezTo>
                  <a:cubicBezTo>
                    <a:pt x="50" y="1"/>
                    <a:pt x="48" y="0"/>
                    <a:pt x="44" y="1"/>
                  </a:cubicBezTo>
                  <a:cubicBezTo>
                    <a:pt x="44" y="2"/>
                    <a:pt x="47" y="3"/>
                    <a:pt x="46" y="5"/>
                  </a:cubicBezTo>
                  <a:cubicBezTo>
                    <a:pt x="46" y="6"/>
                    <a:pt x="40" y="8"/>
                    <a:pt x="39" y="8"/>
                  </a:cubicBezTo>
                  <a:cubicBezTo>
                    <a:pt x="37" y="9"/>
                    <a:pt x="35" y="10"/>
                    <a:pt x="32" y="11"/>
                  </a:cubicBezTo>
                  <a:cubicBezTo>
                    <a:pt x="30" y="11"/>
                    <a:pt x="29" y="13"/>
                    <a:pt x="28" y="14"/>
                  </a:cubicBezTo>
                  <a:cubicBezTo>
                    <a:pt x="27" y="14"/>
                    <a:pt x="26" y="14"/>
                    <a:pt x="25" y="15"/>
                  </a:cubicBezTo>
                  <a:cubicBezTo>
                    <a:pt x="24" y="15"/>
                    <a:pt x="23" y="16"/>
                    <a:pt x="22" y="17"/>
                  </a:cubicBezTo>
                  <a:cubicBezTo>
                    <a:pt x="21" y="18"/>
                    <a:pt x="19" y="19"/>
                    <a:pt x="17" y="20"/>
                  </a:cubicBezTo>
                  <a:cubicBezTo>
                    <a:pt x="15" y="20"/>
                    <a:pt x="12" y="20"/>
                    <a:pt x="11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8" y="24"/>
                    <a:pt x="6" y="28"/>
                    <a:pt x="5" y="27"/>
                  </a:cubicBezTo>
                  <a:cubicBezTo>
                    <a:pt x="4" y="26"/>
                    <a:pt x="4" y="23"/>
                    <a:pt x="3" y="24"/>
                  </a:cubicBezTo>
                  <a:cubicBezTo>
                    <a:pt x="0" y="24"/>
                    <a:pt x="3" y="27"/>
                    <a:pt x="4" y="28"/>
                  </a:cubicBezTo>
                  <a:cubicBezTo>
                    <a:pt x="5" y="30"/>
                    <a:pt x="6" y="31"/>
                    <a:pt x="8" y="33"/>
                  </a:cubicBezTo>
                  <a:cubicBezTo>
                    <a:pt x="13" y="36"/>
                    <a:pt x="8" y="39"/>
                    <a:pt x="10" y="43"/>
                  </a:cubicBezTo>
                  <a:cubicBezTo>
                    <a:pt x="11" y="45"/>
                    <a:pt x="12" y="47"/>
                    <a:pt x="13" y="49"/>
                  </a:cubicBezTo>
                  <a:cubicBezTo>
                    <a:pt x="13" y="50"/>
                    <a:pt x="14" y="51"/>
                    <a:pt x="15" y="52"/>
                  </a:cubicBezTo>
                  <a:cubicBezTo>
                    <a:pt x="16" y="53"/>
                    <a:pt x="17" y="52"/>
                    <a:pt x="18" y="53"/>
                  </a:cubicBezTo>
                  <a:cubicBezTo>
                    <a:pt x="20" y="53"/>
                    <a:pt x="20" y="55"/>
                    <a:pt x="21" y="57"/>
                  </a:cubicBezTo>
                  <a:cubicBezTo>
                    <a:pt x="22" y="58"/>
                    <a:pt x="22" y="59"/>
                    <a:pt x="23" y="59"/>
                  </a:cubicBezTo>
                  <a:cubicBezTo>
                    <a:pt x="24" y="60"/>
                    <a:pt x="25" y="59"/>
                    <a:pt x="26" y="60"/>
                  </a:cubicBezTo>
                  <a:cubicBezTo>
                    <a:pt x="27" y="60"/>
                    <a:pt x="28" y="63"/>
                    <a:pt x="30" y="64"/>
                  </a:cubicBezTo>
                  <a:cubicBezTo>
                    <a:pt x="33" y="66"/>
                    <a:pt x="34" y="68"/>
                    <a:pt x="35" y="71"/>
                  </a:cubicBezTo>
                  <a:cubicBezTo>
                    <a:pt x="37" y="71"/>
                    <a:pt x="39" y="72"/>
                    <a:pt x="41" y="74"/>
                  </a:cubicBezTo>
                  <a:cubicBezTo>
                    <a:pt x="42" y="77"/>
                    <a:pt x="39" y="72"/>
                    <a:pt x="41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7" name="Freeform 51"/>
            <p:cNvSpPr>
              <a:spLocks/>
            </p:cNvSpPr>
            <p:nvPr/>
          </p:nvSpPr>
          <p:spPr bwMode="auto">
            <a:xfrm>
              <a:off x="10782300" y="6064250"/>
              <a:ext cx="233364" cy="144463"/>
            </a:xfrm>
            <a:custGeom>
              <a:avLst/>
              <a:gdLst>
                <a:gd name="T0" fmla="*/ 28 w 48"/>
                <a:gd name="T1" fmla="*/ 17 h 27"/>
                <a:gd name="T2" fmla="*/ 27 w 48"/>
                <a:gd name="T3" fmla="*/ 20 h 27"/>
                <a:gd name="T4" fmla="*/ 25 w 48"/>
                <a:gd name="T5" fmla="*/ 22 h 27"/>
                <a:gd name="T6" fmla="*/ 18 w 48"/>
                <a:gd name="T7" fmla="*/ 23 h 27"/>
                <a:gd name="T8" fmla="*/ 16 w 48"/>
                <a:gd name="T9" fmla="*/ 26 h 27"/>
                <a:gd name="T10" fmla="*/ 15 w 48"/>
                <a:gd name="T11" fmla="*/ 27 h 27"/>
                <a:gd name="T12" fmla="*/ 12 w 48"/>
                <a:gd name="T13" fmla="*/ 24 h 27"/>
                <a:gd name="T14" fmla="*/ 9 w 48"/>
                <a:gd name="T15" fmla="*/ 25 h 27"/>
                <a:gd name="T16" fmla="*/ 6 w 48"/>
                <a:gd name="T17" fmla="*/ 23 h 27"/>
                <a:gd name="T18" fmla="*/ 4 w 48"/>
                <a:gd name="T19" fmla="*/ 22 h 27"/>
                <a:gd name="T20" fmla="*/ 2 w 48"/>
                <a:gd name="T21" fmla="*/ 19 h 27"/>
                <a:gd name="T22" fmla="*/ 0 w 48"/>
                <a:gd name="T23" fmla="*/ 15 h 27"/>
                <a:gd name="T24" fmla="*/ 4 w 48"/>
                <a:gd name="T25" fmla="*/ 15 h 27"/>
                <a:gd name="T26" fmla="*/ 8 w 48"/>
                <a:gd name="T27" fmla="*/ 13 h 27"/>
                <a:gd name="T28" fmla="*/ 11 w 48"/>
                <a:gd name="T29" fmla="*/ 13 h 27"/>
                <a:gd name="T30" fmla="*/ 13 w 48"/>
                <a:gd name="T31" fmla="*/ 11 h 27"/>
                <a:gd name="T32" fmla="*/ 16 w 48"/>
                <a:gd name="T33" fmla="*/ 7 h 27"/>
                <a:gd name="T34" fmla="*/ 23 w 48"/>
                <a:gd name="T35" fmla="*/ 9 h 27"/>
                <a:gd name="T36" fmla="*/ 30 w 48"/>
                <a:gd name="T37" fmla="*/ 6 h 27"/>
                <a:gd name="T38" fmla="*/ 38 w 48"/>
                <a:gd name="T39" fmla="*/ 3 h 27"/>
                <a:gd name="T40" fmla="*/ 45 w 48"/>
                <a:gd name="T41" fmla="*/ 0 h 27"/>
                <a:gd name="T42" fmla="*/ 43 w 48"/>
                <a:gd name="T43" fmla="*/ 3 h 27"/>
                <a:gd name="T44" fmla="*/ 36 w 48"/>
                <a:gd name="T45" fmla="*/ 8 h 27"/>
                <a:gd name="T46" fmla="*/ 34 w 48"/>
                <a:gd name="T47" fmla="*/ 14 h 27"/>
                <a:gd name="T48" fmla="*/ 35 w 48"/>
                <a:gd name="T49" fmla="*/ 18 h 27"/>
                <a:gd name="T50" fmla="*/ 28 w 48"/>
                <a:gd name="T51" fmla="*/ 17 h 27"/>
                <a:gd name="T52" fmla="*/ 28 w 48"/>
                <a:gd name="T53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27">
                  <a:moveTo>
                    <a:pt x="28" y="17"/>
                  </a:moveTo>
                  <a:cubicBezTo>
                    <a:pt x="27" y="18"/>
                    <a:pt x="28" y="19"/>
                    <a:pt x="27" y="20"/>
                  </a:cubicBezTo>
                  <a:cubicBezTo>
                    <a:pt x="27" y="21"/>
                    <a:pt x="27" y="21"/>
                    <a:pt x="25" y="22"/>
                  </a:cubicBezTo>
                  <a:cubicBezTo>
                    <a:pt x="23" y="23"/>
                    <a:pt x="21" y="23"/>
                    <a:pt x="18" y="23"/>
                  </a:cubicBezTo>
                  <a:cubicBezTo>
                    <a:pt x="17" y="24"/>
                    <a:pt x="16" y="24"/>
                    <a:pt x="16" y="26"/>
                  </a:cubicBezTo>
                  <a:cubicBezTo>
                    <a:pt x="15" y="26"/>
                    <a:pt x="16" y="27"/>
                    <a:pt x="15" y="27"/>
                  </a:cubicBezTo>
                  <a:cubicBezTo>
                    <a:pt x="13" y="27"/>
                    <a:pt x="13" y="24"/>
                    <a:pt x="12" y="24"/>
                  </a:cubicBezTo>
                  <a:cubicBezTo>
                    <a:pt x="11" y="24"/>
                    <a:pt x="10" y="25"/>
                    <a:pt x="9" y="25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4" y="23"/>
                    <a:pt x="4" y="22"/>
                  </a:cubicBezTo>
                  <a:cubicBezTo>
                    <a:pt x="3" y="21"/>
                    <a:pt x="3" y="20"/>
                    <a:pt x="2" y="19"/>
                  </a:cubicBezTo>
                  <a:cubicBezTo>
                    <a:pt x="2" y="18"/>
                    <a:pt x="0" y="16"/>
                    <a:pt x="0" y="15"/>
                  </a:cubicBezTo>
                  <a:cubicBezTo>
                    <a:pt x="1" y="13"/>
                    <a:pt x="3" y="16"/>
                    <a:pt x="4" y="15"/>
                  </a:cubicBezTo>
                  <a:cubicBezTo>
                    <a:pt x="6" y="14"/>
                    <a:pt x="5" y="11"/>
                    <a:pt x="8" y="13"/>
                  </a:cubicBezTo>
                  <a:cubicBezTo>
                    <a:pt x="9" y="13"/>
                    <a:pt x="10" y="14"/>
                    <a:pt x="11" y="13"/>
                  </a:cubicBezTo>
                  <a:cubicBezTo>
                    <a:pt x="12" y="13"/>
                    <a:pt x="13" y="12"/>
                    <a:pt x="13" y="11"/>
                  </a:cubicBezTo>
                  <a:cubicBezTo>
                    <a:pt x="14" y="8"/>
                    <a:pt x="13" y="7"/>
                    <a:pt x="16" y="7"/>
                  </a:cubicBezTo>
                  <a:cubicBezTo>
                    <a:pt x="18" y="8"/>
                    <a:pt x="21" y="8"/>
                    <a:pt x="23" y="9"/>
                  </a:cubicBezTo>
                  <a:cubicBezTo>
                    <a:pt x="26" y="9"/>
                    <a:pt x="28" y="7"/>
                    <a:pt x="30" y="6"/>
                  </a:cubicBezTo>
                  <a:cubicBezTo>
                    <a:pt x="33" y="5"/>
                    <a:pt x="35" y="5"/>
                    <a:pt x="38" y="3"/>
                  </a:cubicBezTo>
                  <a:cubicBezTo>
                    <a:pt x="40" y="3"/>
                    <a:pt x="43" y="0"/>
                    <a:pt x="45" y="0"/>
                  </a:cubicBezTo>
                  <a:cubicBezTo>
                    <a:pt x="48" y="0"/>
                    <a:pt x="44" y="3"/>
                    <a:pt x="43" y="3"/>
                  </a:cubicBezTo>
                  <a:cubicBezTo>
                    <a:pt x="40" y="4"/>
                    <a:pt x="39" y="6"/>
                    <a:pt x="36" y="8"/>
                  </a:cubicBezTo>
                  <a:cubicBezTo>
                    <a:pt x="34" y="9"/>
                    <a:pt x="32" y="11"/>
                    <a:pt x="34" y="14"/>
                  </a:cubicBezTo>
                  <a:cubicBezTo>
                    <a:pt x="35" y="15"/>
                    <a:pt x="38" y="17"/>
                    <a:pt x="35" y="18"/>
                  </a:cubicBezTo>
                  <a:cubicBezTo>
                    <a:pt x="33" y="19"/>
                    <a:pt x="31" y="17"/>
                    <a:pt x="28" y="17"/>
                  </a:cubicBezTo>
                  <a:cubicBezTo>
                    <a:pt x="27" y="18"/>
                    <a:pt x="30" y="17"/>
                    <a:pt x="28" y="17"/>
                  </a:cubicBezTo>
                  <a:close/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8" name="Freeform 52"/>
            <p:cNvSpPr>
              <a:spLocks noEditPoints="1"/>
            </p:cNvSpPr>
            <p:nvPr/>
          </p:nvSpPr>
          <p:spPr bwMode="auto">
            <a:xfrm>
              <a:off x="9439275" y="4983163"/>
              <a:ext cx="441325" cy="425450"/>
            </a:xfrm>
            <a:custGeom>
              <a:avLst/>
              <a:gdLst>
                <a:gd name="T0" fmla="*/ 93 w 116"/>
                <a:gd name="T1" fmla="*/ 109 h 112"/>
                <a:gd name="T2" fmla="*/ 69 w 116"/>
                <a:gd name="T3" fmla="*/ 91 h 112"/>
                <a:gd name="T4" fmla="*/ 45 w 116"/>
                <a:gd name="T5" fmla="*/ 80 h 112"/>
                <a:gd name="T6" fmla="*/ 33 w 116"/>
                <a:gd name="T7" fmla="*/ 65 h 112"/>
                <a:gd name="T8" fmla="*/ 34 w 116"/>
                <a:gd name="T9" fmla="*/ 61 h 112"/>
                <a:gd name="T10" fmla="*/ 24 w 116"/>
                <a:gd name="T11" fmla="*/ 49 h 112"/>
                <a:gd name="T12" fmla="*/ 17 w 116"/>
                <a:gd name="T13" fmla="*/ 35 h 112"/>
                <a:gd name="T14" fmla="*/ 12 w 116"/>
                <a:gd name="T15" fmla="*/ 44 h 112"/>
                <a:gd name="T16" fmla="*/ 4 w 116"/>
                <a:gd name="T17" fmla="*/ 45 h 112"/>
                <a:gd name="T18" fmla="*/ 3 w 116"/>
                <a:gd name="T19" fmla="*/ 39 h 112"/>
                <a:gd name="T20" fmla="*/ 8 w 116"/>
                <a:gd name="T21" fmla="*/ 30 h 112"/>
                <a:gd name="T22" fmla="*/ 27 w 116"/>
                <a:gd name="T23" fmla="*/ 30 h 112"/>
                <a:gd name="T24" fmla="*/ 36 w 116"/>
                <a:gd name="T25" fmla="*/ 25 h 112"/>
                <a:gd name="T26" fmla="*/ 43 w 116"/>
                <a:gd name="T27" fmla="*/ 15 h 112"/>
                <a:gd name="T28" fmla="*/ 47 w 116"/>
                <a:gd name="T29" fmla="*/ 9 h 112"/>
                <a:gd name="T30" fmla="*/ 54 w 116"/>
                <a:gd name="T31" fmla="*/ 5 h 112"/>
                <a:gd name="T32" fmla="*/ 66 w 116"/>
                <a:gd name="T33" fmla="*/ 7 h 112"/>
                <a:gd name="T34" fmla="*/ 75 w 116"/>
                <a:gd name="T35" fmla="*/ 17 h 112"/>
                <a:gd name="T36" fmla="*/ 97 w 116"/>
                <a:gd name="T37" fmla="*/ 22 h 112"/>
                <a:gd name="T38" fmla="*/ 105 w 116"/>
                <a:gd name="T39" fmla="*/ 23 h 112"/>
                <a:gd name="T40" fmla="*/ 109 w 116"/>
                <a:gd name="T41" fmla="*/ 31 h 112"/>
                <a:gd name="T42" fmla="*/ 113 w 116"/>
                <a:gd name="T43" fmla="*/ 37 h 112"/>
                <a:gd name="T44" fmla="*/ 108 w 116"/>
                <a:gd name="T45" fmla="*/ 48 h 112"/>
                <a:gd name="T46" fmla="*/ 92 w 116"/>
                <a:gd name="T47" fmla="*/ 40 h 112"/>
                <a:gd name="T48" fmla="*/ 82 w 116"/>
                <a:gd name="T49" fmla="*/ 41 h 112"/>
                <a:gd name="T50" fmla="*/ 73 w 116"/>
                <a:gd name="T51" fmla="*/ 39 h 112"/>
                <a:gd name="T52" fmla="*/ 61 w 116"/>
                <a:gd name="T53" fmla="*/ 39 h 112"/>
                <a:gd name="T54" fmla="*/ 52 w 116"/>
                <a:gd name="T55" fmla="*/ 41 h 112"/>
                <a:gd name="T56" fmla="*/ 45 w 116"/>
                <a:gd name="T57" fmla="*/ 53 h 112"/>
                <a:gd name="T58" fmla="*/ 49 w 116"/>
                <a:gd name="T59" fmla="*/ 57 h 112"/>
                <a:gd name="T60" fmla="*/ 53 w 116"/>
                <a:gd name="T61" fmla="*/ 66 h 112"/>
                <a:gd name="T62" fmla="*/ 72 w 116"/>
                <a:gd name="T63" fmla="*/ 86 h 112"/>
                <a:gd name="T64" fmla="*/ 84 w 116"/>
                <a:gd name="T65" fmla="*/ 102 h 112"/>
                <a:gd name="T66" fmla="*/ 96 w 116"/>
                <a:gd name="T67" fmla="*/ 112 h 112"/>
                <a:gd name="T68" fmla="*/ 21 w 116"/>
                <a:gd name="T69" fmla="*/ 43 h 112"/>
                <a:gd name="T70" fmla="*/ 22 w 116"/>
                <a:gd name="T71" fmla="*/ 41 h 112"/>
                <a:gd name="T72" fmla="*/ 15 w 116"/>
                <a:gd name="T73" fmla="*/ 42 h 112"/>
                <a:gd name="T74" fmla="*/ 17 w 116"/>
                <a:gd name="T75" fmla="*/ 51 h 112"/>
                <a:gd name="T76" fmla="*/ 19 w 116"/>
                <a:gd name="T77" fmla="*/ 53 h 112"/>
                <a:gd name="T78" fmla="*/ 19 w 116"/>
                <a:gd name="T79" fmla="*/ 47 h 112"/>
                <a:gd name="T80" fmla="*/ 26 w 116"/>
                <a:gd name="T81" fmla="*/ 57 h 112"/>
                <a:gd name="T82" fmla="*/ 31 w 116"/>
                <a:gd name="T83" fmla="*/ 60 h 112"/>
                <a:gd name="T84" fmla="*/ 26 w 116"/>
                <a:gd name="T85" fmla="*/ 67 h 112"/>
                <a:gd name="T86" fmla="*/ 29 w 116"/>
                <a:gd name="T87" fmla="*/ 70 h 112"/>
                <a:gd name="T88" fmla="*/ 55 w 116"/>
                <a:gd name="T89" fmla="*/ 88 h 112"/>
                <a:gd name="T90" fmla="*/ 65 w 116"/>
                <a:gd name="T91" fmla="*/ 91 h 112"/>
                <a:gd name="T92" fmla="*/ 61 w 116"/>
                <a:gd name="T93" fmla="*/ 101 h 112"/>
                <a:gd name="T94" fmla="*/ 67 w 116"/>
                <a:gd name="T95" fmla="*/ 99 h 112"/>
                <a:gd name="T96" fmla="*/ 73 w 116"/>
                <a:gd name="T97" fmla="*/ 100 h 112"/>
                <a:gd name="T98" fmla="*/ 72 w 116"/>
                <a:gd name="T99" fmla="*/ 98 h 112"/>
                <a:gd name="T100" fmla="*/ 52 w 116"/>
                <a:gd name="T101" fmla="*/ 96 h 112"/>
                <a:gd name="T102" fmla="*/ 52 w 116"/>
                <a:gd name="T103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6" h="112">
                  <a:moveTo>
                    <a:pt x="96" y="112"/>
                  </a:moveTo>
                  <a:cubicBezTo>
                    <a:pt x="96" y="112"/>
                    <a:pt x="96" y="112"/>
                    <a:pt x="96" y="112"/>
                  </a:cubicBezTo>
                  <a:cubicBezTo>
                    <a:pt x="95" y="111"/>
                    <a:pt x="94" y="110"/>
                    <a:pt x="93" y="109"/>
                  </a:cubicBezTo>
                  <a:cubicBezTo>
                    <a:pt x="91" y="108"/>
                    <a:pt x="89" y="108"/>
                    <a:pt x="88" y="107"/>
                  </a:cubicBezTo>
                  <a:cubicBezTo>
                    <a:pt x="84" y="105"/>
                    <a:pt x="82" y="102"/>
                    <a:pt x="79" y="100"/>
                  </a:cubicBezTo>
                  <a:cubicBezTo>
                    <a:pt x="75" y="97"/>
                    <a:pt x="73" y="94"/>
                    <a:pt x="69" y="91"/>
                  </a:cubicBezTo>
                  <a:cubicBezTo>
                    <a:pt x="66" y="88"/>
                    <a:pt x="63" y="87"/>
                    <a:pt x="59" y="86"/>
                  </a:cubicBezTo>
                  <a:cubicBezTo>
                    <a:pt x="56" y="84"/>
                    <a:pt x="52" y="86"/>
                    <a:pt x="49" y="84"/>
                  </a:cubicBezTo>
                  <a:cubicBezTo>
                    <a:pt x="47" y="83"/>
                    <a:pt x="47" y="81"/>
                    <a:pt x="45" y="80"/>
                  </a:cubicBezTo>
                  <a:cubicBezTo>
                    <a:pt x="44" y="78"/>
                    <a:pt x="42" y="77"/>
                    <a:pt x="41" y="76"/>
                  </a:cubicBezTo>
                  <a:cubicBezTo>
                    <a:pt x="38" y="73"/>
                    <a:pt x="35" y="71"/>
                    <a:pt x="33" y="67"/>
                  </a:cubicBezTo>
                  <a:cubicBezTo>
                    <a:pt x="32" y="66"/>
                    <a:pt x="32" y="66"/>
                    <a:pt x="33" y="65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5" y="64"/>
                    <a:pt x="36" y="64"/>
                    <a:pt x="37" y="64"/>
                  </a:cubicBezTo>
                  <a:cubicBezTo>
                    <a:pt x="37" y="63"/>
                    <a:pt x="35" y="62"/>
                    <a:pt x="34" y="61"/>
                  </a:cubicBezTo>
                  <a:cubicBezTo>
                    <a:pt x="32" y="59"/>
                    <a:pt x="31" y="58"/>
                    <a:pt x="29" y="56"/>
                  </a:cubicBezTo>
                  <a:cubicBezTo>
                    <a:pt x="28" y="54"/>
                    <a:pt x="27" y="53"/>
                    <a:pt x="26" y="52"/>
                  </a:cubicBezTo>
                  <a:cubicBezTo>
                    <a:pt x="25" y="52"/>
                    <a:pt x="23" y="51"/>
                    <a:pt x="24" y="49"/>
                  </a:cubicBezTo>
                  <a:cubicBezTo>
                    <a:pt x="24" y="52"/>
                    <a:pt x="29" y="49"/>
                    <a:pt x="27" y="46"/>
                  </a:cubicBezTo>
                  <a:cubicBezTo>
                    <a:pt x="28" y="43"/>
                    <a:pt x="26" y="41"/>
                    <a:pt x="24" y="40"/>
                  </a:cubicBezTo>
                  <a:cubicBezTo>
                    <a:pt x="22" y="38"/>
                    <a:pt x="20" y="35"/>
                    <a:pt x="17" y="35"/>
                  </a:cubicBezTo>
                  <a:cubicBezTo>
                    <a:pt x="15" y="35"/>
                    <a:pt x="15" y="35"/>
                    <a:pt x="14" y="37"/>
                  </a:cubicBezTo>
                  <a:cubicBezTo>
                    <a:pt x="14" y="39"/>
                    <a:pt x="14" y="39"/>
                    <a:pt x="13" y="40"/>
                  </a:cubicBezTo>
                  <a:cubicBezTo>
                    <a:pt x="12" y="41"/>
                    <a:pt x="12" y="42"/>
                    <a:pt x="12" y="44"/>
                  </a:cubicBezTo>
                  <a:cubicBezTo>
                    <a:pt x="11" y="45"/>
                    <a:pt x="12" y="45"/>
                    <a:pt x="11" y="43"/>
                  </a:cubicBezTo>
                  <a:cubicBezTo>
                    <a:pt x="9" y="45"/>
                    <a:pt x="10" y="48"/>
                    <a:pt x="9" y="49"/>
                  </a:cubicBezTo>
                  <a:cubicBezTo>
                    <a:pt x="6" y="52"/>
                    <a:pt x="4" y="47"/>
                    <a:pt x="4" y="45"/>
                  </a:cubicBezTo>
                  <a:cubicBezTo>
                    <a:pt x="3" y="44"/>
                    <a:pt x="2" y="43"/>
                    <a:pt x="3" y="42"/>
                  </a:cubicBezTo>
                  <a:cubicBezTo>
                    <a:pt x="3" y="41"/>
                    <a:pt x="4" y="42"/>
                    <a:pt x="4" y="41"/>
                  </a:cubicBezTo>
                  <a:cubicBezTo>
                    <a:pt x="4" y="40"/>
                    <a:pt x="3" y="40"/>
                    <a:pt x="3" y="39"/>
                  </a:cubicBezTo>
                  <a:cubicBezTo>
                    <a:pt x="2" y="38"/>
                    <a:pt x="2" y="37"/>
                    <a:pt x="2" y="36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2" y="32"/>
                    <a:pt x="10" y="34"/>
                    <a:pt x="8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8" y="30"/>
                    <a:pt x="19" y="28"/>
                    <a:pt x="19" y="26"/>
                  </a:cubicBezTo>
                  <a:cubicBezTo>
                    <a:pt x="21" y="26"/>
                    <a:pt x="26" y="33"/>
                    <a:pt x="27" y="30"/>
                  </a:cubicBezTo>
                  <a:cubicBezTo>
                    <a:pt x="29" y="31"/>
                    <a:pt x="35" y="35"/>
                    <a:pt x="36" y="31"/>
                  </a:cubicBezTo>
                  <a:cubicBezTo>
                    <a:pt x="36" y="30"/>
                    <a:pt x="34" y="29"/>
                    <a:pt x="35" y="28"/>
                  </a:cubicBezTo>
                  <a:cubicBezTo>
                    <a:pt x="35" y="27"/>
                    <a:pt x="37" y="27"/>
                    <a:pt x="36" y="25"/>
                  </a:cubicBezTo>
                  <a:cubicBezTo>
                    <a:pt x="33" y="25"/>
                    <a:pt x="36" y="24"/>
                    <a:pt x="37" y="23"/>
                  </a:cubicBezTo>
                  <a:cubicBezTo>
                    <a:pt x="39" y="22"/>
                    <a:pt x="41" y="23"/>
                    <a:pt x="42" y="20"/>
                  </a:cubicBezTo>
                  <a:cubicBezTo>
                    <a:pt x="42" y="19"/>
                    <a:pt x="43" y="17"/>
                    <a:pt x="43" y="15"/>
                  </a:cubicBezTo>
                  <a:cubicBezTo>
                    <a:pt x="42" y="14"/>
                    <a:pt x="40" y="13"/>
                    <a:pt x="41" y="12"/>
                  </a:cubicBezTo>
                  <a:cubicBezTo>
                    <a:pt x="42" y="11"/>
                    <a:pt x="43" y="11"/>
                    <a:pt x="44" y="11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9" y="8"/>
                    <a:pt x="49" y="8"/>
                    <a:pt x="50" y="7"/>
                  </a:cubicBezTo>
                  <a:cubicBezTo>
                    <a:pt x="51" y="6"/>
                    <a:pt x="51" y="6"/>
                    <a:pt x="52" y="6"/>
                  </a:cubicBezTo>
                  <a:cubicBezTo>
                    <a:pt x="53" y="6"/>
                    <a:pt x="53" y="7"/>
                    <a:pt x="54" y="5"/>
                  </a:cubicBezTo>
                  <a:cubicBezTo>
                    <a:pt x="54" y="5"/>
                    <a:pt x="54" y="4"/>
                    <a:pt x="54" y="3"/>
                  </a:cubicBezTo>
                  <a:cubicBezTo>
                    <a:pt x="55" y="0"/>
                    <a:pt x="56" y="3"/>
                    <a:pt x="58" y="2"/>
                  </a:cubicBezTo>
                  <a:cubicBezTo>
                    <a:pt x="61" y="4"/>
                    <a:pt x="64" y="5"/>
                    <a:pt x="66" y="7"/>
                  </a:cubicBezTo>
                  <a:cubicBezTo>
                    <a:pt x="67" y="8"/>
                    <a:pt x="68" y="11"/>
                    <a:pt x="70" y="12"/>
                  </a:cubicBezTo>
                  <a:cubicBezTo>
                    <a:pt x="71" y="13"/>
                    <a:pt x="72" y="13"/>
                    <a:pt x="73" y="14"/>
                  </a:cubicBezTo>
                  <a:cubicBezTo>
                    <a:pt x="74" y="14"/>
                    <a:pt x="74" y="16"/>
                    <a:pt x="75" y="17"/>
                  </a:cubicBezTo>
                  <a:cubicBezTo>
                    <a:pt x="77" y="18"/>
                    <a:pt x="79" y="19"/>
                    <a:pt x="81" y="21"/>
                  </a:cubicBezTo>
                  <a:cubicBezTo>
                    <a:pt x="84" y="22"/>
                    <a:pt x="86" y="22"/>
                    <a:pt x="89" y="22"/>
                  </a:cubicBezTo>
                  <a:cubicBezTo>
                    <a:pt x="92" y="22"/>
                    <a:pt x="94" y="23"/>
                    <a:pt x="97" y="22"/>
                  </a:cubicBezTo>
                  <a:cubicBezTo>
                    <a:pt x="99" y="20"/>
                    <a:pt x="100" y="20"/>
                    <a:pt x="103" y="19"/>
                  </a:cubicBezTo>
                  <a:cubicBezTo>
                    <a:pt x="105" y="19"/>
                    <a:pt x="107" y="16"/>
                    <a:pt x="108" y="16"/>
                  </a:cubicBezTo>
                  <a:cubicBezTo>
                    <a:pt x="107" y="19"/>
                    <a:pt x="105" y="20"/>
                    <a:pt x="105" y="23"/>
                  </a:cubicBezTo>
                  <a:cubicBezTo>
                    <a:pt x="105" y="24"/>
                    <a:pt x="106" y="25"/>
                    <a:pt x="106" y="26"/>
                  </a:cubicBezTo>
                  <a:cubicBezTo>
                    <a:pt x="106" y="28"/>
                    <a:pt x="105" y="29"/>
                    <a:pt x="105" y="30"/>
                  </a:cubicBezTo>
                  <a:cubicBezTo>
                    <a:pt x="106" y="30"/>
                    <a:pt x="108" y="29"/>
                    <a:pt x="109" y="31"/>
                  </a:cubicBezTo>
                  <a:cubicBezTo>
                    <a:pt x="109" y="31"/>
                    <a:pt x="108" y="32"/>
                    <a:pt x="108" y="33"/>
                  </a:cubicBezTo>
                  <a:cubicBezTo>
                    <a:pt x="107" y="34"/>
                    <a:pt x="107" y="34"/>
                    <a:pt x="107" y="35"/>
                  </a:cubicBezTo>
                  <a:cubicBezTo>
                    <a:pt x="109" y="36"/>
                    <a:pt x="111" y="36"/>
                    <a:pt x="113" y="37"/>
                  </a:cubicBezTo>
                  <a:cubicBezTo>
                    <a:pt x="116" y="38"/>
                    <a:pt x="114" y="40"/>
                    <a:pt x="112" y="40"/>
                  </a:cubicBezTo>
                  <a:cubicBezTo>
                    <a:pt x="110" y="40"/>
                    <a:pt x="110" y="41"/>
                    <a:pt x="110" y="43"/>
                  </a:cubicBezTo>
                  <a:cubicBezTo>
                    <a:pt x="109" y="45"/>
                    <a:pt x="110" y="46"/>
                    <a:pt x="108" y="48"/>
                  </a:cubicBezTo>
                  <a:cubicBezTo>
                    <a:pt x="104" y="50"/>
                    <a:pt x="104" y="45"/>
                    <a:pt x="102" y="43"/>
                  </a:cubicBezTo>
                  <a:cubicBezTo>
                    <a:pt x="100" y="41"/>
                    <a:pt x="100" y="42"/>
                    <a:pt x="98" y="42"/>
                  </a:cubicBezTo>
                  <a:cubicBezTo>
                    <a:pt x="95" y="43"/>
                    <a:pt x="94" y="41"/>
                    <a:pt x="92" y="40"/>
                  </a:cubicBezTo>
                  <a:cubicBezTo>
                    <a:pt x="92" y="41"/>
                    <a:pt x="90" y="41"/>
                    <a:pt x="89" y="41"/>
                  </a:cubicBezTo>
                  <a:cubicBezTo>
                    <a:pt x="88" y="40"/>
                    <a:pt x="87" y="41"/>
                    <a:pt x="86" y="41"/>
                  </a:cubicBezTo>
                  <a:cubicBezTo>
                    <a:pt x="84" y="42"/>
                    <a:pt x="84" y="42"/>
                    <a:pt x="82" y="41"/>
                  </a:cubicBezTo>
                  <a:cubicBezTo>
                    <a:pt x="81" y="40"/>
                    <a:pt x="81" y="39"/>
                    <a:pt x="79" y="40"/>
                  </a:cubicBezTo>
                  <a:cubicBezTo>
                    <a:pt x="78" y="40"/>
                    <a:pt x="77" y="42"/>
                    <a:pt x="76" y="40"/>
                  </a:cubicBezTo>
                  <a:cubicBezTo>
                    <a:pt x="75" y="40"/>
                    <a:pt x="74" y="39"/>
                    <a:pt x="73" y="39"/>
                  </a:cubicBezTo>
                  <a:cubicBezTo>
                    <a:pt x="72" y="39"/>
                    <a:pt x="72" y="40"/>
                    <a:pt x="70" y="39"/>
                  </a:cubicBezTo>
                  <a:cubicBezTo>
                    <a:pt x="69" y="38"/>
                    <a:pt x="68" y="36"/>
                    <a:pt x="66" y="37"/>
                  </a:cubicBezTo>
                  <a:cubicBezTo>
                    <a:pt x="64" y="38"/>
                    <a:pt x="64" y="39"/>
                    <a:pt x="61" y="39"/>
                  </a:cubicBezTo>
                  <a:cubicBezTo>
                    <a:pt x="59" y="38"/>
                    <a:pt x="58" y="38"/>
                    <a:pt x="56" y="41"/>
                  </a:cubicBezTo>
                  <a:cubicBezTo>
                    <a:pt x="55" y="42"/>
                    <a:pt x="55" y="44"/>
                    <a:pt x="53" y="43"/>
                  </a:cubicBezTo>
                  <a:cubicBezTo>
                    <a:pt x="53" y="43"/>
                    <a:pt x="52" y="42"/>
                    <a:pt x="52" y="41"/>
                  </a:cubicBezTo>
                  <a:cubicBezTo>
                    <a:pt x="51" y="40"/>
                    <a:pt x="50" y="40"/>
                    <a:pt x="49" y="39"/>
                  </a:cubicBezTo>
                  <a:cubicBezTo>
                    <a:pt x="42" y="37"/>
                    <a:pt x="45" y="45"/>
                    <a:pt x="44" y="49"/>
                  </a:cubicBezTo>
                  <a:cubicBezTo>
                    <a:pt x="43" y="51"/>
                    <a:pt x="43" y="52"/>
                    <a:pt x="45" y="53"/>
                  </a:cubicBezTo>
                  <a:cubicBezTo>
                    <a:pt x="46" y="53"/>
                    <a:pt x="47" y="53"/>
                    <a:pt x="48" y="54"/>
                  </a:cubicBezTo>
                  <a:cubicBezTo>
                    <a:pt x="49" y="55"/>
                    <a:pt x="49" y="56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0" y="57"/>
                  </a:cubicBezTo>
                  <a:cubicBezTo>
                    <a:pt x="50" y="58"/>
                    <a:pt x="51" y="58"/>
                    <a:pt x="51" y="59"/>
                  </a:cubicBezTo>
                  <a:cubicBezTo>
                    <a:pt x="52" y="61"/>
                    <a:pt x="52" y="64"/>
                    <a:pt x="53" y="66"/>
                  </a:cubicBezTo>
                  <a:cubicBezTo>
                    <a:pt x="55" y="71"/>
                    <a:pt x="60" y="75"/>
                    <a:pt x="64" y="79"/>
                  </a:cubicBezTo>
                  <a:cubicBezTo>
                    <a:pt x="65" y="81"/>
                    <a:pt x="67" y="83"/>
                    <a:pt x="70" y="85"/>
                  </a:cubicBezTo>
                  <a:cubicBezTo>
                    <a:pt x="70" y="85"/>
                    <a:pt x="72" y="86"/>
                    <a:pt x="72" y="86"/>
                  </a:cubicBezTo>
                  <a:cubicBezTo>
                    <a:pt x="74" y="87"/>
                    <a:pt x="73" y="89"/>
                    <a:pt x="74" y="90"/>
                  </a:cubicBezTo>
                  <a:cubicBezTo>
                    <a:pt x="75" y="93"/>
                    <a:pt x="78" y="94"/>
                    <a:pt x="79" y="96"/>
                  </a:cubicBezTo>
                  <a:cubicBezTo>
                    <a:pt x="81" y="98"/>
                    <a:pt x="82" y="101"/>
                    <a:pt x="84" y="102"/>
                  </a:cubicBezTo>
                  <a:cubicBezTo>
                    <a:pt x="85" y="103"/>
                    <a:pt x="86" y="103"/>
                    <a:pt x="87" y="104"/>
                  </a:cubicBezTo>
                  <a:cubicBezTo>
                    <a:pt x="88" y="105"/>
                    <a:pt x="89" y="106"/>
                    <a:pt x="90" y="106"/>
                  </a:cubicBezTo>
                  <a:cubicBezTo>
                    <a:pt x="92" y="108"/>
                    <a:pt x="97" y="109"/>
                    <a:pt x="96" y="112"/>
                  </a:cubicBezTo>
                  <a:close/>
                  <a:moveTo>
                    <a:pt x="22" y="41"/>
                  </a:moveTo>
                  <a:cubicBezTo>
                    <a:pt x="22" y="39"/>
                    <a:pt x="20" y="40"/>
                    <a:pt x="20" y="41"/>
                  </a:cubicBezTo>
                  <a:cubicBezTo>
                    <a:pt x="18" y="43"/>
                    <a:pt x="19" y="42"/>
                    <a:pt x="21" y="43"/>
                  </a:cubicBezTo>
                  <a:cubicBezTo>
                    <a:pt x="22" y="44"/>
                    <a:pt x="23" y="46"/>
                    <a:pt x="24" y="45"/>
                  </a:cubicBezTo>
                  <a:cubicBezTo>
                    <a:pt x="26" y="44"/>
                    <a:pt x="23" y="43"/>
                    <a:pt x="23" y="42"/>
                  </a:cubicBezTo>
                  <a:cubicBezTo>
                    <a:pt x="22" y="42"/>
                    <a:pt x="23" y="41"/>
                    <a:pt x="22" y="41"/>
                  </a:cubicBezTo>
                  <a:close/>
                  <a:moveTo>
                    <a:pt x="19" y="47"/>
                  </a:moveTo>
                  <a:cubicBezTo>
                    <a:pt x="19" y="46"/>
                    <a:pt x="18" y="44"/>
                    <a:pt x="17" y="43"/>
                  </a:cubicBezTo>
                  <a:cubicBezTo>
                    <a:pt x="17" y="41"/>
                    <a:pt x="15" y="40"/>
                    <a:pt x="15" y="42"/>
                  </a:cubicBezTo>
                  <a:cubicBezTo>
                    <a:pt x="16" y="43"/>
                    <a:pt x="17" y="44"/>
                    <a:pt x="17" y="45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6" y="49"/>
                    <a:pt x="17" y="50"/>
                    <a:pt x="17" y="51"/>
                  </a:cubicBezTo>
                  <a:cubicBezTo>
                    <a:pt x="17" y="53"/>
                    <a:pt x="17" y="56"/>
                    <a:pt x="18" y="57"/>
                  </a:cubicBezTo>
                  <a:cubicBezTo>
                    <a:pt x="20" y="60"/>
                    <a:pt x="19" y="57"/>
                    <a:pt x="19" y="56"/>
                  </a:cubicBezTo>
                  <a:cubicBezTo>
                    <a:pt x="19" y="54"/>
                    <a:pt x="19" y="54"/>
                    <a:pt x="19" y="53"/>
                  </a:cubicBezTo>
                  <a:cubicBezTo>
                    <a:pt x="19" y="52"/>
                    <a:pt x="19" y="51"/>
                    <a:pt x="19" y="51"/>
                  </a:cubicBezTo>
                  <a:cubicBezTo>
                    <a:pt x="19" y="50"/>
                    <a:pt x="19" y="49"/>
                    <a:pt x="18" y="48"/>
                  </a:cubicBezTo>
                  <a:cubicBezTo>
                    <a:pt x="18" y="48"/>
                    <a:pt x="19" y="47"/>
                    <a:pt x="19" y="47"/>
                  </a:cubicBezTo>
                  <a:close/>
                  <a:moveTo>
                    <a:pt x="26" y="55"/>
                  </a:moveTo>
                  <a:cubicBezTo>
                    <a:pt x="26" y="55"/>
                    <a:pt x="25" y="54"/>
                    <a:pt x="24" y="53"/>
                  </a:cubicBezTo>
                  <a:cubicBezTo>
                    <a:pt x="23" y="54"/>
                    <a:pt x="25" y="56"/>
                    <a:pt x="26" y="57"/>
                  </a:cubicBezTo>
                  <a:cubicBezTo>
                    <a:pt x="27" y="58"/>
                    <a:pt x="28" y="59"/>
                    <a:pt x="28" y="60"/>
                  </a:cubicBezTo>
                  <a:cubicBezTo>
                    <a:pt x="29" y="60"/>
                    <a:pt x="29" y="62"/>
                    <a:pt x="30" y="63"/>
                  </a:cubicBezTo>
                  <a:cubicBezTo>
                    <a:pt x="32" y="64"/>
                    <a:pt x="31" y="61"/>
                    <a:pt x="31" y="60"/>
                  </a:cubicBezTo>
                  <a:cubicBezTo>
                    <a:pt x="30" y="58"/>
                    <a:pt x="28" y="57"/>
                    <a:pt x="26" y="55"/>
                  </a:cubicBezTo>
                  <a:cubicBezTo>
                    <a:pt x="26" y="55"/>
                    <a:pt x="27" y="55"/>
                    <a:pt x="26" y="55"/>
                  </a:cubicBezTo>
                  <a:close/>
                  <a:moveTo>
                    <a:pt x="26" y="67"/>
                  </a:moveTo>
                  <a:cubicBezTo>
                    <a:pt x="26" y="69"/>
                    <a:pt x="33" y="78"/>
                    <a:pt x="35" y="78"/>
                  </a:cubicBezTo>
                  <a:cubicBezTo>
                    <a:pt x="37" y="77"/>
                    <a:pt x="33" y="73"/>
                    <a:pt x="32" y="73"/>
                  </a:cubicBezTo>
                  <a:cubicBezTo>
                    <a:pt x="31" y="72"/>
                    <a:pt x="30" y="71"/>
                    <a:pt x="29" y="70"/>
                  </a:cubicBezTo>
                  <a:cubicBezTo>
                    <a:pt x="28" y="69"/>
                    <a:pt x="28" y="68"/>
                    <a:pt x="26" y="67"/>
                  </a:cubicBezTo>
                  <a:cubicBezTo>
                    <a:pt x="26" y="68"/>
                    <a:pt x="27" y="67"/>
                    <a:pt x="26" y="67"/>
                  </a:cubicBezTo>
                  <a:close/>
                  <a:moveTo>
                    <a:pt x="55" y="88"/>
                  </a:moveTo>
                  <a:cubicBezTo>
                    <a:pt x="53" y="87"/>
                    <a:pt x="54" y="89"/>
                    <a:pt x="54" y="89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9" y="91"/>
                    <a:pt x="63" y="91"/>
                    <a:pt x="65" y="91"/>
                  </a:cubicBezTo>
                  <a:cubicBezTo>
                    <a:pt x="66" y="89"/>
                    <a:pt x="59" y="89"/>
                    <a:pt x="57" y="89"/>
                  </a:cubicBezTo>
                  <a:cubicBezTo>
                    <a:pt x="56" y="89"/>
                    <a:pt x="56" y="88"/>
                    <a:pt x="55" y="88"/>
                  </a:cubicBezTo>
                  <a:close/>
                  <a:moveTo>
                    <a:pt x="61" y="101"/>
                  </a:moveTo>
                  <a:cubicBezTo>
                    <a:pt x="64" y="101"/>
                    <a:pt x="66" y="101"/>
                    <a:pt x="69" y="101"/>
                  </a:cubicBezTo>
                  <a:cubicBezTo>
                    <a:pt x="69" y="101"/>
                    <a:pt x="71" y="101"/>
                    <a:pt x="71" y="100"/>
                  </a:cubicBezTo>
                  <a:cubicBezTo>
                    <a:pt x="70" y="99"/>
                    <a:pt x="68" y="100"/>
                    <a:pt x="67" y="99"/>
                  </a:cubicBezTo>
                  <a:cubicBezTo>
                    <a:pt x="66" y="100"/>
                    <a:pt x="61" y="99"/>
                    <a:pt x="61" y="101"/>
                  </a:cubicBezTo>
                  <a:cubicBezTo>
                    <a:pt x="62" y="101"/>
                    <a:pt x="61" y="99"/>
                    <a:pt x="61" y="101"/>
                  </a:cubicBezTo>
                  <a:close/>
                  <a:moveTo>
                    <a:pt x="73" y="100"/>
                  </a:moveTo>
                  <a:cubicBezTo>
                    <a:pt x="76" y="100"/>
                    <a:pt x="78" y="104"/>
                    <a:pt x="80" y="104"/>
                  </a:cubicBezTo>
                  <a:cubicBezTo>
                    <a:pt x="82" y="102"/>
                    <a:pt x="77" y="100"/>
                    <a:pt x="76" y="99"/>
                  </a:cubicBezTo>
                  <a:cubicBezTo>
                    <a:pt x="75" y="99"/>
                    <a:pt x="73" y="98"/>
                    <a:pt x="72" y="98"/>
                  </a:cubicBezTo>
                  <a:cubicBezTo>
                    <a:pt x="71" y="98"/>
                    <a:pt x="72" y="100"/>
                    <a:pt x="73" y="100"/>
                  </a:cubicBezTo>
                  <a:cubicBezTo>
                    <a:pt x="74" y="100"/>
                    <a:pt x="72" y="100"/>
                    <a:pt x="73" y="100"/>
                  </a:cubicBezTo>
                  <a:close/>
                  <a:moveTo>
                    <a:pt x="52" y="96"/>
                  </a:moveTo>
                  <a:cubicBezTo>
                    <a:pt x="51" y="96"/>
                    <a:pt x="47" y="97"/>
                    <a:pt x="50" y="98"/>
                  </a:cubicBezTo>
                  <a:cubicBezTo>
                    <a:pt x="51" y="99"/>
                    <a:pt x="54" y="98"/>
                    <a:pt x="53" y="96"/>
                  </a:cubicBezTo>
                  <a:cubicBezTo>
                    <a:pt x="53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79" name="Freeform 53"/>
            <p:cNvSpPr>
              <a:spLocks/>
            </p:cNvSpPr>
            <p:nvPr/>
          </p:nvSpPr>
          <p:spPr bwMode="auto">
            <a:xfrm>
              <a:off x="10093325" y="5233988"/>
              <a:ext cx="476250" cy="301625"/>
            </a:xfrm>
            <a:custGeom>
              <a:avLst/>
              <a:gdLst>
                <a:gd name="T0" fmla="*/ 112 w 125"/>
                <a:gd name="T1" fmla="*/ 10 h 79"/>
                <a:gd name="T2" fmla="*/ 106 w 125"/>
                <a:gd name="T3" fmla="*/ 7 h 79"/>
                <a:gd name="T4" fmla="*/ 100 w 125"/>
                <a:gd name="T5" fmla="*/ 5 h 79"/>
                <a:gd name="T6" fmla="*/ 83 w 125"/>
                <a:gd name="T7" fmla="*/ 4 h 79"/>
                <a:gd name="T8" fmla="*/ 70 w 125"/>
                <a:gd name="T9" fmla="*/ 10 h 79"/>
                <a:gd name="T10" fmla="*/ 58 w 125"/>
                <a:gd name="T11" fmla="*/ 14 h 79"/>
                <a:gd name="T12" fmla="*/ 44 w 125"/>
                <a:gd name="T13" fmla="*/ 12 h 79"/>
                <a:gd name="T14" fmla="*/ 30 w 125"/>
                <a:gd name="T15" fmla="*/ 11 h 79"/>
                <a:gd name="T16" fmla="*/ 11 w 125"/>
                <a:gd name="T17" fmla="*/ 6 h 79"/>
                <a:gd name="T18" fmla="*/ 11 w 125"/>
                <a:gd name="T19" fmla="*/ 2 h 79"/>
                <a:gd name="T20" fmla="*/ 6 w 125"/>
                <a:gd name="T21" fmla="*/ 4 h 79"/>
                <a:gd name="T22" fmla="*/ 3 w 125"/>
                <a:gd name="T23" fmla="*/ 16 h 79"/>
                <a:gd name="T24" fmla="*/ 8 w 125"/>
                <a:gd name="T25" fmla="*/ 23 h 79"/>
                <a:gd name="T26" fmla="*/ 13 w 125"/>
                <a:gd name="T27" fmla="*/ 28 h 79"/>
                <a:gd name="T28" fmla="*/ 9 w 125"/>
                <a:gd name="T29" fmla="*/ 34 h 79"/>
                <a:gd name="T30" fmla="*/ 3 w 125"/>
                <a:gd name="T31" fmla="*/ 38 h 79"/>
                <a:gd name="T32" fmla="*/ 2 w 125"/>
                <a:gd name="T33" fmla="*/ 45 h 79"/>
                <a:gd name="T34" fmla="*/ 0 w 125"/>
                <a:gd name="T35" fmla="*/ 51 h 79"/>
                <a:gd name="T36" fmla="*/ 11 w 125"/>
                <a:gd name="T37" fmla="*/ 62 h 79"/>
                <a:gd name="T38" fmla="*/ 11 w 125"/>
                <a:gd name="T39" fmla="*/ 77 h 79"/>
                <a:gd name="T40" fmla="*/ 22 w 125"/>
                <a:gd name="T41" fmla="*/ 74 h 79"/>
                <a:gd name="T42" fmla="*/ 34 w 125"/>
                <a:gd name="T43" fmla="*/ 72 h 79"/>
                <a:gd name="T44" fmla="*/ 38 w 125"/>
                <a:gd name="T45" fmla="*/ 71 h 79"/>
                <a:gd name="T46" fmla="*/ 41 w 125"/>
                <a:gd name="T47" fmla="*/ 71 h 79"/>
                <a:gd name="T48" fmla="*/ 44 w 125"/>
                <a:gd name="T49" fmla="*/ 73 h 79"/>
                <a:gd name="T50" fmla="*/ 57 w 125"/>
                <a:gd name="T51" fmla="*/ 79 h 79"/>
                <a:gd name="T52" fmla="*/ 69 w 125"/>
                <a:gd name="T53" fmla="*/ 76 h 79"/>
                <a:gd name="T54" fmla="*/ 73 w 125"/>
                <a:gd name="T55" fmla="*/ 68 h 79"/>
                <a:gd name="T56" fmla="*/ 81 w 125"/>
                <a:gd name="T57" fmla="*/ 64 h 79"/>
                <a:gd name="T58" fmla="*/ 93 w 125"/>
                <a:gd name="T59" fmla="*/ 57 h 79"/>
                <a:gd name="T60" fmla="*/ 97 w 125"/>
                <a:gd name="T61" fmla="*/ 57 h 79"/>
                <a:gd name="T62" fmla="*/ 104 w 125"/>
                <a:gd name="T63" fmla="*/ 61 h 79"/>
                <a:gd name="T64" fmla="*/ 106 w 125"/>
                <a:gd name="T65" fmla="*/ 61 h 79"/>
                <a:gd name="T66" fmla="*/ 108 w 125"/>
                <a:gd name="T67" fmla="*/ 54 h 79"/>
                <a:gd name="T68" fmla="*/ 101 w 125"/>
                <a:gd name="T69" fmla="*/ 48 h 79"/>
                <a:gd name="T70" fmla="*/ 105 w 125"/>
                <a:gd name="T71" fmla="*/ 42 h 79"/>
                <a:gd name="T72" fmla="*/ 109 w 125"/>
                <a:gd name="T73" fmla="*/ 32 h 79"/>
                <a:gd name="T74" fmla="*/ 119 w 125"/>
                <a:gd name="T75" fmla="*/ 22 h 79"/>
                <a:gd name="T76" fmla="*/ 116 w 125"/>
                <a:gd name="T7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79">
                  <a:moveTo>
                    <a:pt x="116" y="12"/>
                  </a:moveTo>
                  <a:cubicBezTo>
                    <a:pt x="114" y="12"/>
                    <a:pt x="113" y="12"/>
                    <a:pt x="112" y="10"/>
                  </a:cubicBezTo>
                  <a:cubicBezTo>
                    <a:pt x="110" y="8"/>
                    <a:pt x="111" y="6"/>
                    <a:pt x="108" y="6"/>
                  </a:cubicBezTo>
                  <a:cubicBezTo>
                    <a:pt x="107" y="6"/>
                    <a:pt x="107" y="7"/>
                    <a:pt x="106" y="7"/>
                  </a:cubicBezTo>
                  <a:cubicBezTo>
                    <a:pt x="105" y="6"/>
                    <a:pt x="104" y="5"/>
                    <a:pt x="104" y="5"/>
                  </a:cubicBezTo>
                  <a:cubicBezTo>
                    <a:pt x="103" y="5"/>
                    <a:pt x="101" y="5"/>
                    <a:pt x="100" y="5"/>
                  </a:cubicBezTo>
                  <a:cubicBezTo>
                    <a:pt x="99" y="5"/>
                    <a:pt x="98" y="4"/>
                    <a:pt x="97" y="3"/>
                  </a:cubicBezTo>
                  <a:cubicBezTo>
                    <a:pt x="93" y="0"/>
                    <a:pt x="88" y="2"/>
                    <a:pt x="83" y="4"/>
                  </a:cubicBezTo>
                  <a:cubicBezTo>
                    <a:pt x="81" y="4"/>
                    <a:pt x="78" y="5"/>
                    <a:pt x="76" y="6"/>
                  </a:cubicBezTo>
                  <a:cubicBezTo>
                    <a:pt x="75" y="7"/>
                    <a:pt x="72" y="9"/>
                    <a:pt x="70" y="10"/>
                  </a:cubicBezTo>
                  <a:cubicBezTo>
                    <a:pt x="69" y="12"/>
                    <a:pt x="68" y="13"/>
                    <a:pt x="66" y="14"/>
                  </a:cubicBezTo>
                  <a:cubicBezTo>
                    <a:pt x="63" y="14"/>
                    <a:pt x="61" y="15"/>
                    <a:pt x="58" y="14"/>
                  </a:cubicBezTo>
                  <a:cubicBezTo>
                    <a:pt x="55" y="13"/>
                    <a:pt x="54" y="12"/>
                    <a:pt x="51" y="13"/>
                  </a:cubicBezTo>
                  <a:cubicBezTo>
                    <a:pt x="48" y="13"/>
                    <a:pt x="47" y="12"/>
                    <a:pt x="44" y="12"/>
                  </a:cubicBezTo>
                  <a:cubicBezTo>
                    <a:pt x="42" y="11"/>
                    <a:pt x="40" y="12"/>
                    <a:pt x="38" y="12"/>
                  </a:cubicBezTo>
                  <a:cubicBezTo>
                    <a:pt x="35" y="12"/>
                    <a:pt x="32" y="11"/>
                    <a:pt x="30" y="11"/>
                  </a:cubicBezTo>
                  <a:cubicBezTo>
                    <a:pt x="25" y="10"/>
                    <a:pt x="21" y="8"/>
                    <a:pt x="17" y="9"/>
                  </a:cubicBezTo>
                  <a:cubicBezTo>
                    <a:pt x="15" y="10"/>
                    <a:pt x="8" y="10"/>
                    <a:pt x="11" y="6"/>
                  </a:cubicBezTo>
                  <a:cubicBezTo>
                    <a:pt x="12" y="5"/>
                    <a:pt x="16" y="5"/>
                    <a:pt x="14" y="3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9" y="1"/>
                    <a:pt x="9" y="0"/>
                    <a:pt x="7" y="0"/>
                  </a:cubicBezTo>
                  <a:cubicBezTo>
                    <a:pt x="6" y="1"/>
                    <a:pt x="6" y="2"/>
                    <a:pt x="6" y="4"/>
                  </a:cubicBezTo>
                  <a:cubicBezTo>
                    <a:pt x="5" y="5"/>
                    <a:pt x="3" y="5"/>
                    <a:pt x="3" y="6"/>
                  </a:cubicBezTo>
                  <a:cubicBezTo>
                    <a:pt x="0" y="9"/>
                    <a:pt x="2" y="13"/>
                    <a:pt x="3" y="16"/>
                  </a:cubicBezTo>
                  <a:cubicBezTo>
                    <a:pt x="4" y="17"/>
                    <a:pt x="4" y="19"/>
                    <a:pt x="4" y="20"/>
                  </a:cubicBezTo>
                  <a:cubicBezTo>
                    <a:pt x="5" y="21"/>
                    <a:pt x="7" y="22"/>
                    <a:pt x="8" y="23"/>
                  </a:cubicBezTo>
                  <a:cubicBezTo>
                    <a:pt x="9" y="24"/>
                    <a:pt x="10" y="24"/>
                    <a:pt x="11" y="26"/>
                  </a:cubicBezTo>
                  <a:cubicBezTo>
                    <a:pt x="11" y="27"/>
                    <a:pt x="13" y="27"/>
                    <a:pt x="13" y="28"/>
                  </a:cubicBezTo>
                  <a:cubicBezTo>
                    <a:pt x="14" y="30"/>
                    <a:pt x="13" y="31"/>
                    <a:pt x="12" y="32"/>
                  </a:cubicBezTo>
                  <a:cubicBezTo>
                    <a:pt x="10" y="33"/>
                    <a:pt x="10" y="33"/>
                    <a:pt x="9" y="34"/>
                  </a:cubicBezTo>
                  <a:cubicBezTo>
                    <a:pt x="8" y="36"/>
                    <a:pt x="8" y="36"/>
                    <a:pt x="6" y="36"/>
                  </a:cubicBezTo>
                  <a:cubicBezTo>
                    <a:pt x="5" y="36"/>
                    <a:pt x="3" y="36"/>
                    <a:pt x="3" y="38"/>
                  </a:cubicBezTo>
                  <a:cubicBezTo>
                    <a:pt x="2" y="39"/>
                    <a:pt x="3" y="40"/>
                    <a:pt x="3" y="41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6"/>
                    <a:pt x="4" y="46"/>
                    <a:pt x="4" y="48"/>
                  </a:cubicBezTo>
                  <a:cubicBezTo>
                    <a:pt x="4" y="50"/>
                    <a:pt x="2" y="51"/>
                    <a:pt x="0" y="51"/>
                  </a:cubicBezTo>
                  <a:cubicBezTo>
                    <a:pt x="3" y="53"/>
                    <a:pt x="4" y="55"/>
                    <a:pt x="6" y="57"/>
                  </a:cubicBezTo>
                  <a:cubicBezTo>
                    <a:pt x="10" y="58"/>
                    <a:pt x="10" y="58"/>
                    <a:pt x="11" y="62"/>
                  </a:cubicBezTo>
                  <a:cubicBezTo>
                    <a:pt x="11" y="64"/>
                    <a:pt x="14" y="66"/>
                    <a:pt x="13" y="69"/>
                  </a:cubicBezTo>
                  <a:cubicBezTo>
                    <a:pt x="12" y="72"/>
                    <a:pt x="12" y="74"/>
                    <a:pt x="11" y="77"/>
                  </a:cubicBezTo>
                  <a:cubicBezTo>
                    <a:pt x="13" y="77"/>
                    <a:pt x="15" y="77"/>
                    <a:pt x="17" y="76"/>
                  </a:cubicBezTo>
                  <a:cubicBezTo>
                    <a:pt x="19" y="75"/>
                    <a:pt x="20" y="74"/>
                    <a:pt x="22" y="74"/>
                  </a:cubicBezTo>
                  <a:cubicBezTo>
                    <a:pt x="24" y="74"/>
                    <a:pt x="26" y="76"/>
                    <a:pt x="28" y="75"/>
                  </a:cubicBezTo>
                  <a:cubicBezTo>
                    <a:pt x="30" y="74"/>
                    <a:pt x="32" y="72"/>
                    <a:pt x="34" y="72"/>
                  </a:cubicBezTo>
                  <a:cubicBezTo>
                    <a:pt x="35" y="72"/>
                    <a:pt x="36" y="72"/>
                    <a:pt x="37" y="71"/>
                  </a:cubicBezTo>
                  <a:cubicBezTo>
                    <a:pt x="38" y="71"/>
                    <a:pt x="37" y="70"/>
                    <a:pt x="38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0" y="72"/>
                    <a:pt x="41" y="71"/>
                    <a:pt x="41" y="71"/>
                  </a:cubicBezTo>
                  <a:cubicBezTo>
                    <a:pt x="42" y="71"/>
                    <a:pt x="42" y="70"/>
                    <a:pt x="43" y="71"/>
                  </a:cubicBezTo>
                  <a:cubicBezTo>
                    <a:pt x="44" y="71"/>
                    <a:pt x="44" y="72"/>
                    <a:pt x="44" y="73"/>
                  </a:cubicBezTo>
                  <a:cubicBezTo>
                    <a:pt x="45" y="75"/>
                    <a:pt x="46" y="75"/>
                    <a:pt x="49" y="76"/>
                  </a:cubicBezTo>
                  <a:cubicBezTo>
                    <a:pt x="51" y="73"/>
                    <a:pt x="55" y="78"/>
                    <a:pt x="57" y="79"/>
                  </a:cubicBezTo>
                  <a:cubicBezTo>
                    <a:pt x="59" y="79"/>
                    <a:pt x="61" y="78"/>
                    <a:pt x="63" y="78"/>
                  </a:cubicBezTo>
                  <a:cubicBezTo>
                    <a:pt x="65" y="77"/>
                    <a:pt x="67" y="76"/>
                    <a:pt x="69" y="76"/>
                  </a:cubicBezTo>
                  <a:cubicBezTo>
                    <a:pt x="73" y="77"/>
                    <a:pt x="77" y="75"/>
                    <a:pt x="76" y="71"/>
                  </a:cubicBezTo>
                  <a:cubicBezTo>
                    <a:pt x="75" y="70"/>
                    <a:pt x="73" y="69"/>
                    <a:pt x="73" y="68"/>
                  </a:cubicBezTo>
                  <a:cubicBezTo>
                    <a:pt x="73" y="65"/>
                    <a:pt x="77" y="66"/>
                    <a:pt x="78" y="67"/>
                  </a:cubicBezTo>
                  <a:cubicBezTo>
                    <a:pt x="78" y="64"/>
                    <a:pt x="80" y="65"/>
                    <a:pt x="81" y="64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86" y="58"/>
                    <a:pt x="92" y="62"/>
                    <a:pt x="93" y="57"/>
                  </a:cubicBezTo>
                  <a:cubicBezTo>
                    <a:pt x="94" y="57"/>
                    <a:pt x="94" y="58"/>
                    <a:pt x="95" y="58"/>
                  </a:cubicBezTo>
                  <a:cubicBezTo>
                    <a:pt x="96" y="58"/>
                    <a:pt x="97" y="57"/>
                    <a:pt x="97" y="57"/>
                  </a:cubicBezTo>
                  <a:cubicBezTo>
                    <a:pt x="99" y="57"/>
                    <a:pt x="100" y="60"/>
                    <a:pt x="101" y="61"/>
                  </a:cubicBezTo>
                  <a:cubicBezTo>
                    <a:pt x="102" y="61"/>
                    <a:pt x="102" y="62"/>
                    <a:pt x="104" y="61"/>
                  </a:cubicBezTo>
                  <a:cubicBezTo>
                    <a:pt x="104" y="61"/>
                    <a:pt x="104" y="61"/>
                    <a:pt x="105" y="60"/>
                  </a:cubicBezTo>
                  <a:cubicBezTo>
                    <a:pt x="105" y="60"/>
                    <a:pt x="106" y="60"/>
                    <a:pt x="106" y="61"/>
                  </a:cubicBezTo>
                  <a:cubicBezTo>
                    <a:pt x="108" y="60"/>
                    <a:pt x="109" y="59"/>
                    <a:pt x="111" y="59"/>
                  </a:cubicBezTo>
                  <a:cubicBezTo>
                    <a:pt x="110" y="57"/>
                    <a:pt x="109" y="56"/>
                    <a:pt x="108" y="54"/>
                  </a:cubicBezTo>
                  <a:cubicBezTo>
                    <a:pt x="107" y="52"/>
                    <a:pt x="106" y="50"/>
                    <a:pt x="105" y="49"/>
                  </a:cubicBezTo>
                  <a:cubicBezTo>
                    <a:pt x="104" y="48"/>
                    <a:pt x="102" y="49"/>
                    <a:pt x="101" y="48"/>
                  </a:cubicBezTo>
                  <a:cubicBezTo>
                    <a:pt x="99" y="47"/>
                    <a:pt x="101" y="45"/>
                    <a:pt x="103" y="45"/>
                  </a:cubicBezTo>
                  <a:cubicBezTo>
                    <a:pt x="103" y="44"/>
                    <a:pt x="105" y="43"/>
                    <a:pt x="105" y="42"/>
                  </a:cubicBezTo>
                  <a:cubicBezTo>
                    <a:pt x="106" y="41"/>
                    <a:pt x="108" y="40"/>
                    <a:pt x="108" y="39"/>
                  </a:cubicBezTo>
                  <a:cubicBezTo>
                    <a:pt x="109" y="37"/>
                    <a:pt x="109" y="34"/>
                    <a:pt x="109" y="32"/>
                  </a:cubicBezTo>
                  <a:cubicBezTo>
                    <a:pt x="110" y="30"/>
                    <a:pt x="110" y="28"/>
                    <a:pt x="111" y="26"/>
                  </a:cubicBezTo>
                  <a:cubicBezTo>
                    <a:pt x="113" y="23"/>
                    <a:pt x="115" y="22"/>
                    <a:pt x="119" y="22"/>
                  </a:cubicBezTo>
                  <a:cubicBezTo>
                    <a:pt x="125" y="22"/>
                    <a:pt x="122" y="16"/>
                    <a:pt x="122" y="13"/>
                  </a:cubicBezTo>
                  <a:cubicBezTo>
                    <a:pt x="120" y="13"/>
                    <a:pt x="118" y="13"/>
                    <a:pt x="116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80" name="Freeform 55"/>
            <p:cNvSpPr>
              <a:spLocks/>
            </p:cNvSpPr>
            <p:nvPr/>
          </p:nvSpPr>
          <p:spPr bwMode="auto">
            <a:xfrm>
              <a:off x="8620125" y="4422775"/>
              <a:ext cx="285750" cy="236537"/>
            </a:xfrm>
            <a:custGeom>
              <a:avLst/>
              <a:gdLst>
                <a:gd name="T0" fmla="*/ 17 w 75"/>
                <a:gd name="T1" fmla="*/ 8 h 62"/>
                <a:gd name="T2" fmla="*/ 23 w 75"/>
                <a:gd name="T3" fmla="*/ 7 h 62"/>
                <a:gd name="T4" fmla="*/ 32 w 75"/>
                <a:gd name="T5" fmla="*/ 7 h 62"/>
                <a:gd name="T6" fmla="*/ 35 w 75"/>
                <a:gd name="T7" fmla="*/ 6 h 62"/>
                <a:gd name="T8" fmla="*/ 37 w 75"/>
                <a:gd name="T9" fmla="*/ 4 h 62"/>
                <a:gd name="T10" fmla="*/ 41 w 75"/>
                <a:gd name="T11" fmla="*/ 3 h 62"/>
                <a:gd name="T12" fmla="*/ 46 w 75"/>
                <a:gd name="T13" fmla="*/ 3 h 62"/>
                <a:gd name="T14" fmla="*/ 50 w 75"/>
                <a:gd name="T15" fmla="*/ 4 h 62"/>
                <a:gd name="T16" fmla="*/ 56 w 75"/>
                <a:gd name="T17" fmla="*/ 8 h 62"/>
                <a:gd name="T18" fmla="*/ 59 w 75"/>
                <a:gd name="T19" fmla="*/ 8 h 62"/>
                <a:gd name="T20" fmla="*/ 63 w 75"/>
                <a:gd name="T21" fmla="*/ 16 h 62"/>
                <a:gd name="T22" fmla="*/ 61 w 75"/>
                <a:gd name="T23" fmla="*/ 21 h 62"/>
                <a:gd name="T24" fmla="*/ 70 w 75"/>
                <a:gd name="T25" fmla="*/ 25 h 62"/>
                <a:gd name="T26" fmla="*/ 75 w 75"/>
                <a:gd name="T27" fmla="*/ 35 h 62"/>
                <a:gd name="T28" fmla="*/ 70 w 75"/>
                <a:gd name="T29" fmla="*/ 42 h 62"/>
                <a:gd name="T30" fmla="*/ 63 w 75"/>
                <a:gd name="T31" fmla="*/ 50 h 62"/>
                <a:gd name="T32" fmla="*/ 64 w 75"/>
                <a:gd name="T33" fmla="*/ 61 h 62"/>
                <a:gd name="T34" fmla="*/ 57 w 75"/>
                <a:gd name="T35" fmla="*/ 59 h 62"/>
                <a:gd name="T36" fmla="*/ 54 w 75"/>
                <a:gd name="T37" fmla="*/ 56 h 62"/>
                <a:gd name="T38" fmla="*/ 49 w 75"/>
                <a:gd name="T39" fmla="*/ 53 h 62"/>
                <a:gd name="T40" fmla="*/ 46 w 75"/>
                <a:gd name="T41" fmla="*/ 53 h 62"/>
                <a:gd name="T42" fmla="*/ 44 w 75"/>
                <a:gd name="T43" fmla="*/ 47 h 62"/>
                <a:gd name="T44" fmla="*/ 41 w 75"/>
                <a:gd name="T45" fmla="*/ 47 h 62"/>
                <a:gd name="T46" fmla="*/ 32 w 75"/>
                <a:gd name="T47" fmla="*/ 48 h 62"/>
                <a:gd name="T48" fmla="*/ 32 w 75"/>
                <a:gd name="T49" fmla="*/ 43 h 62"/>
                <a:gd name="T50" fmla="*/ 33 w 75"/>
                <a:gd name="T51" fmla="*/ 39 h 62"/>
                <a:gd name="T52" fmla="*/ 24 w 75"/>
                <a:gd name="T53" fmla="*/ 38 h 62"/>
                <a:gd name="T54" fmla="*/ 15 w 75"/>
                <a:gd name="T55" fmla="*/ 30 h 62"/>
                <a:gd name="T56" fmla="*/ 9 w 75"/>
                <a:gd name="T57" fmla="*/ 24 h 62"/>
                <a:gd name="T58" fmla="*/ 4 w 75"/>
                <a:gd name="T59" fmla="*/ 23 h 62"/>
                <a:gd name="T60" fmla="*/ 1 w 75"/>
                <a:gd name="T61" fmla="*/ 16 h 62"/>
                <a:gd name="T62" fmla="*/ 5 w 75"/>
                <a:gd name="T63" fmla="*/ 11 h 62"/>
                <a:gd name="T64" fmla="*/ 16 w 75"/>
                <a:gd name="T65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62">
                  <a:moveTo>
                    <a:pt x="16" y="4"/>
                  </a:moveTo>
                  <a:cubicBezTo>
                    <a:pt x="16" y="5"/>
                    <a:pt x="16" y="7"/>
                    <a:pt x="17" y="8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1" y="7"/>
                    <a:pt x="21" y="7"/>
                    <a:pt x="23" y="7"/>
                  </a:cubicBezTo>
                  <a:cubicBezTo>
                    <a:pt x="24" y="7"/>
                    <a:pt x="24" y="8"/>
                    <a:pt x="25" y="9"/>
                  </a:cubicBezTo>
                  <a:cubicBezTo>
                    <a:pt x="27" y="10"/>
                    <a:pt x="30" y="9"/>
                    <a:pt x="32" y="7"/>
                  </a:cubicBezTo>
                  <a:cubicBezTo>
                    <a:pt x="32" y="7"/>
                    <a:pt x="33" y="5"/>
                    <a:pt x="34" y="5"/>
                  </a:cubicBezTo>
                  <a:cubicBezTo>
                    <a:pt x="35" y="5"/>
                    <a:pt x="34" y="6"/>
                    <a:pt x="35" y="6"/>
                  </a:cubicBezTo>
                  <a:cubicBezTo>
                    <a:pt x="35" y="6"/>
                    <a:pt x="36" y="5"/>
                    <a:pt x="36" y="5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7" y="3"/>
                    <a:pt x="37" y="0"/>
                    <a:pt x="39" y="1"/>
                  </a:cubicBezTo>
                  <a:cubicBezTo>
                    <a:pt x="40" y="1"/>
                    <a:pt x="39" y="3"/>
                    <a:pt x="41" y="3"/>
                  </a:cubicBezTo>
                  <a:cubicBezTo>
                    <a:pt x="42" y="3"/>
                    <a:pt x="43" y="1"/>
                    <a:pt x="45" y="0"/>
                  </a:cubicBezTo>
                  <a:cubicBezTo>
                    <a:pt x="46" y="1"/>
                    <a:pt x="44" y="3"/>
                    <a:pt x="46" y="3"/>
                  </a:cubicBezTo>
                  <a:cubicBezTo>
                    <a:pt x="48" y="4"/>
                    <a:pt x="48" y="2"/>
                    <a:pt x="49" y="1"/>
                  </a:cubicBezTo>
                  <a:cubicBezTo>
                    <a:pt x="50" y="2"/>
                    <a:pt x="49" y="3"/>
                    <a:pt x="50" y="4"/>
                  </a:cubicBezTo>
                  <a:cubicBezTo>
                    <a:pt x="50" y="5"/>
                    <a:pt x="51" y="5"/>
                    <a:pt x="52" y="6"/>
                  </a:cubicBezTo>
                  <a:cubicBezTo>
                    <a:pt x="53" y="7"/>
                    <a:pt x="53" y="8"/>
                    <a:pt x="56" y="8"/>
                  </a:cubicBezTo>
                  <a:cubicBezTo>
                    <a:pt x="57" y="8"/>
                    <a:pt x="57" y="7"/>
                    <a:pt x="58" y="7"/>
                  </a:cubicBezTo>
                  <a:cubicBezTo>
                    <a:pt x="59" y="7"/>
                    <a:pt x="59" y="8"/>
                    <a:pt x="59" y="8"/>
                  </a:cubicBezTo>
                  <a:cubicBezTo>
                    <a:pt x="61" y="9"/>
                    <a:pt x="63" y="9"/>
                    <a:pt x="64" y="11"/>
                  </a:cubicBezTo>
                  <a:cubicBezTo>
                    <a:pt x="66" y="12"/>
                    <a:pt x="64" y="14"/>
                    <a:pt x="63" y="16"/>
                  </a:cubicBezTo>
                  <a:cubicBezTo>
                    <a:pt x="63" y="17"/>
                    <a:pt x="63" y="18"/>
                    <a:pt x="63" y="19"/>
                  </a:cubicBezTo>
                  <a:cubicBezTo>
                    <a:pt x="62" y="19"/>
                    <a:pt x="61" y="20"/>
                    <a:pt x="61" y="21"/>
                  </a:cubicBezTo>
                  <a:cubicBezTo>
                    <a:pt x="62" y="23"/>
                    <a:pt x="64" y="24"/>
                    <a:pt x="65" y="24"/>
                  </a:cubicBezTo>
                  <a:cubicBezTo>
                    <a:pt x="68" y="24"/>
                    <a:pt x="68" y="24"/>
                    <a:pt x="70" y="25"/>
                  </a:cubicBezTo>
                  <a:cubicBezTo>
                    <a:pt x="72" y="27"/>
                    <a:pt x="71" y="28"/>
                    <a:pt x="72" y="30"/>
                  </a:cubicBezTo>
                  <a:cubicBezTo>
                    <a:pt x="73" y="32"/>
                    <a:pt x="75" y="33"/>
                    <a:pt x="75" y="35"/>
                  </a:cubicBezTo>
                  <a:cubicBezTo>
                    <a:pt x="75" y="37"/>
                    <a:pt x="74" y="37"/>
                    <a:pt x="73" y="38"/>
                  </a:cubicBezTo>
                  <a:cubicBezTo>
                    <a:pt x="72" y="39"/>
                    <a:pt x="72" y="41"/>
                    <a:pt x="70" y="42"/>
                  </a:cubicBezTo>
                  <a:cubicBezTo>
                    <a:pt x="68" y="43"/>
                    <a:pt x="67" y="42"/>
                    <a:pt x="66" y="45"/>
                  </a:cubicBezTo>
                  <a:cubicBezTo>
                    <a:pt x="65" y="46"/>
                    <a:pt x="63" y="48"/>
                    <a:pt x="63" y="50"/>
                  </a:cubicBezTo>
                  <a:cubicBezTo>
                    <a:pt x="63" y="52"/>
                    <a:pt x="64" y="53"/>
                    <a:pt x="65" y="55"/>
                  </a:cubicBezTo>
                  <a:cubicBezTo>
                    <a:pt x="66" y="57"/>
                    <a:pt x="66" y="59"/>
                    <a:pt x="64" y="61"/>
                  </a:cubicBezTo>
                  <a:cubicBezTo>
                    <a:pt x="63" y="61"/>
                    <a:pt x="59" y="60"/>
                    <a:pt x="59" y="62"/>
                  </a:cubicBezTo>
                  <a:cubicBezTo>
                    <a:pt x="57" y="62"/>
                    <a:pt x="58" y="60"/>
                    <a:pt x="57" y="59"/>
                  </a:cubicBezTo>
                  <a:cubicBezTo>
                    <a:pt x="56" y="58"/>
                    <a:pt x="55" y="58"/>
                    <a:pt x="54" y="58"/>
                  </a:cubicBezTo>
                  <a:cubicBezTo>
                    <a:pt x="54" y="57"/>
                    <a:pt x="54" y="57"/>
                    <a:pt x="54" y="56"/>
                  </a:cubicBezTo>
                  <a:cubicBezTo>
                    <a:pt x="53" y="56"/>
                    <a:pt x="52" y="56"/>
                    <a:pt x="52" y="56"/>
                  </a:cubicBezTo>
                  <a:cubicBezTo>
                    <a:pt x="51" y="55"/>
                    <a:pt x="50" y="54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6" y="53"/>
                    <a:pt x="46" y="53"/>
                  </a:cubicBezTo>
                  <a:cubicBezTo>
                    <a:pt x="44" y="52"/>
                    <a:pt x="46" y="50"/>
                    <a:pt x="46" y="49"/>
                  </a:cubicBezTo>
                  <a:cubicBezTo>
                    <a:pt x="46" y="48"/>
                    <a:pt x="44" y="48"/>
                    <a:pt x="44" y="47"/>
                  </a:cubicBezTo>
                  <a:cubicBezTo>
                    <a:pt x="44" y="47"/>
                    <a:pt x="46" y="43"/>
                    <a:pt x="47" y="43"/>
                  </a:cubicBezTo>
                  <a:cubicBezTo>
                    <a:pt x="43" y="39"/>
                    <a:pt x="43" y="48"/>
                    <a:pt x="41" y="47"/>
                  </a:cubicBezTo>
                  <a:cubicBezTo>
                    <a:pt x="40" y="49"/>
                    <a:pt x="37" y="49"/>
                    <a:pt x="36" y="48"/>
                  </a:cubicBezTo>
                  <a:cubicBezTo>
                    <a:pt x="35" y="48"/>
                    <a:pt x="32" y="48"/>
                    <a:pt x="32" y="48"/>
                  </a:cubicBezTo>
                  <a:cubicBezTo>
                    <a:pt x="31" y="46"/>
                    <a:pt x="32" y="46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2"/>
                    <a:pt x="32" y="42"/>
                    <a:pt x="33" y="40"/>
                  </a:cubicBezTo>
                  <a:cubicBezTo>
                    <a:pt x="33" y="39"/>
                    <a:pt x="33" y="40"/>
                    <a:pt x="33" y="39"/>
                  </a:cubicBezTo>
                  <a:cubicBezTo>
                    <a:pt x="32" y="38"/>
                    <a:pt x="30" y="37"/>
                    <a:pt x="29" y="36"/>
                  </a:cubicBezTo>
                  <a:cubicBezTo>
                    <a:pt x="29" y="37"/>
                    <a:pt x="24" y="38"/>
                    <a:pt x="24" y="38"/>
                  </a:cubicBezTo>
                  <a:cubicBezTo>
                    <a:pt x="21" y="37"/>
                    <a:pt x="23" y="33"/>
                    <a:pt x="21" y="32"/>
                  </a:cubicBezTo>
                  <a:cubicBezTo>
                    <a:pt x="19" y="31"/>
                    <a:pt x="16" y="32"/>
                    <a:pt x="15" y="30"/>
                  </a:cubicBezTo>
                  <a:cubicBezTo>
                    <a:pt x="14" y="29"/>
                    <a:pt x="14" y="26"/>
                    <a:pt x="13" y="24"/>
                  </a:cubicBezTo>
                  <a:cubicBezTo>
                    <a:pt x="12" y="22"/>
                    <a:pt x="11" y="23"/>
                    <a:pt x="9" y="24"/>
                  </a:cubicBezTo>
                  <a:cubicBezTo>
                    <a:pt x="8" y="24"/>
                    <a:pt x="8" y="25"/>
                    <a:pt x="6" y="25"/>
                  </a:cubicBezTo>
                  <a:cubicBezTo>
                    <a:pt x="5" y="25"/>
                    <a:pt x="5" y="23"/>
                    <a:pt x="4" y="23"/>
                  </a:cubicBezTo>
                  <a:cubicBezTo>
                    <a:pt x="3" y="21"/>
                    <a:pt x="1" y="22"/>
                    <a:pt x="1" y="19"/>
                  </a:cubicBezTo>
                  <a:cubicBezTo>
                    <a:pt x="1" y="18"/>
                    <a:pt x="2" y="17"/>
                    <a:pt x="1" y="16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6" y="9"/>
                    <a:pt x="8" y="8"/>
                    <a:pt x="9" y="7"/>
                  </a:cubicBezTo>
                  <a:cubicBezTo>
                    <a:pt x="10" y="7"/>
                    <a:pt x="15" y="3"/>
                    <a:pt x="16" y="4"/>
                  </a:cubicBezTo>
                </a:path>
              </a:pathLst>
            </a:custGeom>
            <a:solidFill>
              <a:srgbClr val="286D9F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81" name="Freeform 56"/>
            <p:cNvSpPr>
              <a:spLocks/>
            </p:cNvSpPr>
            <p:nvPr/>
          </p:nvSpPr>
          <p:spPr bwMode="auto">
            <a:xfrm>
              <a:off x="10142538" y="3838575"/>
              <a:ext cx="728663" cy="614362"/>
            </a:xfrm>
            <a:custGeom>
              <a:avLst/>
              <a:gdLst>
                <a:gd name="T0" fmla="*/ 24 w 191"/>
                <a:gd name="T1" fmla="*/ 146 h 161"/>
                <a:gd name="T2" fmla="*/ 42 w 191"/>
                <a:gd name="T3" fmla="*/ 139 h 161"/>
                <a:gd name="T4" fmla="*/ 67 w 191"/>
                <a:gd name="T5" fmla="*/ 143 h 161"/>
                <a:gd name="T6" fmla="*/ 78 w 191"/>
                <a:gd name="T7" fmla="*/ 145 h 161"/>
                <a:gd name="T8" fmla="*/ 88 w 191"/>
                <a:gd name="T9" fmla="*/ 149 h 161"/>
                <a:gd name="T10" fmla="*/ 95 w 191"/>
                <a:gd name="T11" fmla="*/ 150 h 161"/>
                <a:gd name="T12" fmla="*/ 106 w 191"/>
                <a:gd name="T13" fmla="*/ 151 h 161"/>
                <a:gd name="T14" fmla="*/ 115 w 191"/>
                <a:gd name="T15" fmla="*/ 151 h 161"/>
                <a:gd name="T16" fmla="*/ 126 w 191"/>
                <a:gd name="T17" fmla="*/ 156 h 161"/>
                <a:gd name="T18" fmla="*/ 137 w 191"/>
                <a:gd name="T19" fmla="*/ 154 h 161"/>
                <a:gd name="T20" fmla="*/ 147 w 191"/>
                <a:gd name="T21" fmla="*/ 150 h 161"/>
                <a:gd name="T22" fmla="*/ 158 w 191"/>
                <a:gd name="T23" fmla="*/ 135 h 161"/>
                <a:gd name="T24" fmla="*/ 171 w 191"/>
                <a:gd name="T25" fmla="*/ 135 h 161"/>
                <a:gd name="T26" fmla="*/ 168 w 191"/>
                <a:gd name="T27" fmla="*/ 122 h 161"/>
                <a:gd name="T28" fmla="*/ 167 w 191"/>
                <a:gd name="T29" fmla="*/ 114 h 161"/>
                <a:gd name="T30" fmla="*/ 164 w 191"/>
                <a:gd name="T31" fmla="*/ 102 h 161"/>
                <a:gd name="T32" fmla="*/ 174 w 191"/>
                <a:gd name="T33" fmla="*/ 102 h 161"/>
                <a:gd name="T34" fmla="*/ 189 w 191"/>
                <a:gd name="T35" fmla="*/ 95 h 161"/>
                <a:gd name="T36" fmla="*/ 185 w 191"/>
                <a:gd name="T37" fmla="*/ 83 h 161"/>
                <a:gd name="T38" fmla="*/ 174 w 191"/>
                <a:gd name="T39" fmla="*/ 80 h 161"/>
                <a:gd name="T40" fmla="*/ 164 w 191"/>
                <a:gd name="T41" fmla="*/ 64 h 161"/>
                <a:gd name="T42" fmla="*/ 160 w 191"/>
                <a:gd name="T43" fmla="*/ 52 h 161"/>
                <a:gd name="T44" fmla="*/ 152 w 191"/>
                <a:gd name="T45" fmla="*/ 45 h 161"/>
                <a:gd name="T46" fmla="*/ 157 w 191"/>
                <a:gd name="T47" fmla="*/ 37 h 161"/>
                <a:gd name="T48" fmla="*/ 153 w 191"/>
                <a:gd name="T49" fmla="*/ 29 h 161"/>
                <a:gd name="T50" fmla="*/ 155 w 191"/>
                <a:gd name="T51" fmla="*/ 21 h 161"/>
                <a:gd name="T52" fmla="*/ 149 w 191"/>
                <a:gd name="T53" fmla="*/ 16 h 161"/>
                <a:gd name="T54" fmla="*/ 132 w 191"/>
                <a:gd name="T55" fmla="*/ 12 h 161"/>
                <a:gd name="T56" fmla="*/ 126 w 191"/>
                <a:gd name="T57" fmla="*/ 6 h 161"/>
                <a:gd name="T58" fmla="*/ 110 w 191"/>
                <a:gd name="T59" fmla="*/ 2 h 161"/>
                <a:gd name="T60" fmla="*/ 95 w 191"/>
                <a:gd name="T61" fmla="*/ 3 h 161"/>
                <a:gd name="T62" fmla="*/ 85 w 191"/>
                <a:gd name="T63" fmla="*/ 10 h 161"/>
                <a:gd name="T64" fmla="*/ 71 w 191"/>
                <a:gd name="T65" fmla="*/ 16 h 161"/>
                <a:gd name="T66" fmla="*/ 72 w 191"/>
                <a:gd name="T67" fmla="*/ 31 h 161"/>
                <a:gd name="T68" fmla="*/ 63 w 191"/>
                <a:gd name="T69" fmla="*/ 37 h 161"/>
                <a:gd name="T70" fmla="*/ 54 w 191"/>
                <a:gd name="T71" fmla="*/ 49 h 161"/>
                <a:gd name="T72" fmla="*/ 54 w 191"/>
                <a:gd name="T73" fmla="*/ 64 h 161"/>
                <a:gd name="T74" fmla="*/ 46 w 191"/>
                <a:gd name="T75" fmla="*/ 65 h 161"/>
                <a:gd name="T76" fmla="*/ 34 w 191"/>
                <a:gd name="T77" fmla="*/ 73 h 161"/>
                <a:gd name="T78" fmla="*/ 20 w 191"/>
                <a:gd name="T79" fmla="*/ 75 h 161"/>
                <a:gd name="T80" fmla="*/ 13 w 191"/>
                <a:gd name="T81" fmla="*/ 87 h 161"/>
                <a:gd name="T82" fmla="*/ 17 w 191"/>
                <a:gd name="T83" fmla="*/ 117 h 161"/>
                <a:gd name="T84" fmla="*/ 11 w 191"/>
                <a:gd name="T85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1" h="161">
                  <a:moveTo>
                    <a:pt x="16" y="149"/>
                  </a:moveTo>
                  <a:cubicBezTo>
                    <a:pt x="18" y="150"/>
                    <a:pt x="19" y="151"/>
                    <a:pt x="21" y="149"/>
                  </a:cubicBezTo>
                  <a:cubicBezTo>
                    <a:pt x="22" y="148"/>
                    <a:pt x="23" y="147"/>
                    <a:pt x="24" y="146"/>
                  </a:cubicBezTo>
                  <a:cubicBezTo>
                    <a:pt x="26" y="142"/>
                    <a:pt x="27" y="140"/>
                    <a:pt x="31" y="140"/>
                  </a:cubicBezTo>
                  <a:cubicBezTo>
                    <a:pt x="33" y="140"/>
                    <a:pt x="35" y="140"/>
                    <a:pt x="37" y="140"/>
                  </a:cubicBezTo>
                  <a:cubicBezTo>
                    <a:pt x="39" y="140"/>
                    <a:pt x="40" y="139"/>
                    <a:pt x="42" y="139"/>
                  </a:cubicBezTo>
                  <a:cubicBezTo>
                    <a:pt x="45" y="139"/>
                    <a:pt x="47" y="139"/>
                    <a:pt x="49" y="139"/>
                  </a:cubicBezTo>
                  <a:cubicBezTo>
                    <a:pt x="52" y="139"/>
                    <a:pt x="54" y="140"/>
                    <a:pt x="57" y="140"/>
                  </a:cubicBezTo>
                  <a:cubicBezTo>
                    <a:pt x="61" y="140"/>
                    <a:pt x="64" y="142"/>
                    <a:pt x="67" y="143"/>
                  </a:cubicBezTo>
                  <a:cubicBezTo>
                    <a:pt x="68" y="144"/>
                    <a:pt x="69" y="144"/>
                    <a:pt x="71" y="144"/>
                  </a:cubicBezTo>
                  <a:cubicBezTo>
                    <a:pt x="73" y="144"/>
                    <a:pt x="74" y="144"/>
                    <a:pt x="76" y="144"/>
                  </a:cubicBezTo>
                  <a:cubicBezTo>
                    <a:pt x="76" y="145"/>
                    <a:pt x="77" y="145"/>
                    <a:pt x="78" y="145"/>
                  </a:cubicBezTo>
                  <a:cubicBezTo>
                    <a:pt x="78" y="145"/>
                    <a:pt x="79" y="144"/>
                    <a:pt x="79" y="144"/>
                  </a:cubicBezTo>
                  <a:cubicBezTo>
                    <a:pt x="81" y="144"/>
                    <a:pt x="81" y="145"/>
                    <a:pt x="82" y="146"/>
                  </a:cubicBezTo>
                  <a:cubicBezTo>
                    <a:pt x="83" y="148"/>
                    <a:pt x="86" y="152"/>
                    <a:pt x="88" y="149"/>
                  </a:cubicBezTo>
                  <a:cubicBezTo>
                    <a:pt x="90" y="149"/>
                    <a:pt x="91" y="149"/>
                    <a:pt x="91" y="150"/>
                  </a:cubicBezTo>
                  <a:cubicBezTo>
                    <a:pt x="92" y="152"/>
                    <a:pt x="91" y="154"/>
                    <a:pt x="93" y="153"/>
                  </a:cubicBezTo>
                  <a:cubicBezTo>
                    <a:pt x="95" y="153"/>
                    <a:pt x="94" y="151"/>
                    <a:pt x="95" y="150"/>
                  </a:cubicBezTo>
                  <a:cubicBezTo>
                    <a:pt x="97" y="149"/>
                    <a:pt x="98" y="151"/>
                    <a:pt x="100" y="151"/>
                  </a:cubicBezTo>
                  <a:cubicBezTo>
                    <a:pt x="101" y="151"/>
                    <a:pt x="101" y="149"/>
                    <a:pt x="102" y="149"/>
                  </a:cubicBezTo>
                  <a:cubicBezTo>
                    <a:pt x="104" y="149"/>
                    <a:pt x="104" y="151"/>
                    <a:pt x="106" y="151"/>
                  </a:cubicBezTo>
                  <a:cubicBezTo>
                    <a:pt x="107" y="151"/>
                    <a:pt x="108" y="150"/>
                    <a:pt x="110" y="152"/>
                  </a:cubicBezTo>
                  <a:cubicBezTo>
                    <a:pt x="111" y="153"/>
                    <a:pt x="111" y="155"/>
                    <a:pt x="113" y="155"/>
                  </a:cubicBezTo>
                  <a:cubicBezTo>
                    <a:pt x="114" y="153"/>
                    <a:pt x="113" y="152"/>
                    <a:pt x="115" y="151"/>
                  </a:cubicBezTo>
                  <a:cubicBezTo>
                    <a:pt x="116" y="150"/>
                    <a:pt x="117" y="150"/>
                    <a:pt x="117" y="150"/>
                  </a:cubicBezTo>
                  <a:cubicBezTo>
                    <a:pt x="118" y="149"/>
                    <a:pt x="118" y="149"/>
                    <a:pt x="119" y="149"/>
                  </a:cubicBezTo>
                  <a:cubicBezTo>
                    <a:pt x="123" y="150"/>
                    <a:pt x="121" y="158"/>
                    <a:pt x="126" y="156"/>
                  </a:cubicBezTo>
                  <a:cubicBezTo>
                    <a:pt x="128" y="156"/>
                    <a:pt x="128" y="153"/>
                    <a:pt x="131" y="153"/>
                  </a:cubicBezTo>
                  <a:cubicBezTo>
                    <a:pt x="132" y="153"/>
                    <a:pt x="133" y="154"/>
                    <a:pt x="134" y="154"/>
                  </a:cubicBezTo>
                  <a:cubicBezTo>
                    <a:pt x="135" y="155"/>
                    <a:pt x="136" y="154"/>
                    <a:pt x="137" y="154"/>
                  </a:cubicBezTo>
                  <a:cubicBezTo>
                    <a:pt x="139" y="154"/>
                    <a:pt x="141" y="154"/>
                    <a:pt x="143" y="156"/>
                  </a:cubicBezTo>
                  <a:cubicBezTo>
                    <a:pt x="144" y="157"/>
                    <a:pt x="144" y="160"/>
                    <a:pt x="146" y="160"/>
                  </a:cubicBezTo>
                  <a:cubicBezTo>
                    <a:pt x="152" y="161"/>
                    <a:pt x="148" y="152"/>
                    <a:pt x="147" y="150"/>
                  </a:cubicBezTo>
                  <a:cubicBezTo>
                    <a:pt x="147" y="147"/>
                    <a:pt x="148" y="145"/>
                    <a:pt x="150" y="143"/>
                  </a:cubicBezTo>
                  <a:cubicBezTo>
                    <a:pt x="151" y="141"/>
                    <a:pt x="153" y="140"/>
                    <a:pt x="155" y="138"/>
                  </a:cubicBezTo>
                  <a:cubicBezTo>
                    <a:pt x="156" y="137"/>
                    <a:pt x="156" y="135"/>
                    <a:pt x="158" y="135"/>
                  </a:cubicBezTo>
                  <a:cubicBezTo>
                    <a:pt x="159" y="135"/>
                    <a:pt x="160" y="135"/>
                    <a:pt x="161" y="135"/>
                  </a:cubicBezTo>
                  <a:cubicBezTo>
                    <a:pt x="163" y="135"/>
                    <a:pt x="163" y="135"/>
                    <a:pt x="164" y="134"/>
                  </a:cubicBezTo>
                  <a:cubicBezTo>
                    <a:pt x="167" y="133"/>
                    <a:pt x="169" y="136"/>
                    <a:pt x="171" y="135"/>
                  </a:cubicBezTo>
                  <a:cubicBezTo>
                    <a:pt x="172" y="134"/>
                    <a:pt x="171" y="132"/>
                    <a:pt x="170" y="130"/>
                  </a:cubicBezTo>
                  <a:cubicBezTo>
                    <a:pt x="169" y="128"/>
                    <a:pt x="168" y="128"/>
                    <a:pt x="168" y="125"/>
                  </a:cubicBezTo>
                  <a:cubicBezTo>
                    <a:pt x="169" y="124"/>
                    <a:pt x="168" y="123"/>
                    <a:pt x="168" y="122"/>
                  </a:cubicBezTo>
                  <a:cubicBezTo>
                    <a:pt x="168" y="121"/>
                    <a:pt x="169" y="120"/>
                    <a:pt x="168" y="119"/>
                  </a:cubicBezTo>
                  <a:cubicBezTo>
                    <a:pt x="168" y="118"/>
                    <a:pt x="167" y="118"/>
                    <a:pt x="167" y="117"/>
                  </a:cubicBezTo>
                  <a:cubicBezTo>
                    <a:pt x="166" y="115"/>
                    <a:pt x="167" y="116"/>
                    <a:pt x="167" y="114"/>
                  </a:cubicBezTo>
                  <a:cubicBezTo>
                    <a:pt x="169" y="111"/>
                    <a:pt x="166" y="111"/>
                    <a:pt x="165" y="110"/>
                  </a:cubicBezTo>
                  <a:cubicBezTo>
                    <a:pt x="164" y="108"/>
                    <a:pt x="162" y="105"/>
                    <a:pt x="162" y="104"/>
                  </a:cubicBezTo>
                  <a:cubicBezTo>
                    <a:pt x="162" y="103"/>
                    <a:pt x="163" y="102"/>
                    <a:pt x="164" y="102"/>
                  </a:cubicBezTo>
                  <a:cubicBezTo>
                    <a:pt x="164" y="101"/>
                    <a:pt x="164" y="99"/>
                    <a:pt x="165" y="99"/>
                  </a:cubicBezTo>
                  <a:cubicBezTo>
                    <a:pt x="166" y="98"/>
                    <a:pt x="169" y="98"/>
                    <a:pt x="170" y="99"/>
                  </a:cubicBezTo>
                  <a:cubicBezTo>
                    <a:pt x="173" y="99"/>
                    <a:pt x="172" y="101"/>
                    <a:pt x="174" y="102"/>
                  </a:cubicBezTo>
                  <a:cubicBezTo>
                    <a:pt x="179" y="104"/>
                    <a:pt x="184" y="102"/>
                    <a:pt x="186" y="98"/>
                  </a:cubicBezTo>
                  <a:cubicBezTo>
                    <a:pt x="186" y="97"/>
                    <a:pt x="186" y="96"/>
                    <a:pt x="187" y="96"/>
                  </a:cubicBezTo>
                  <a:cubicBezTo>
                    <a:pt x="188" y="95"/>
                    <a:pt x="189" y="95"/>
                    <a:pt x="189" y="95"/>
                  </a:cubicBezTo>
                  <a:cubicBezTo>
                    <a:pt x="191" y="93"/>
                    <a:pt x="190" y="91"/>
                    <a:pt x="188" y="90"/>
                  </a:cubicBezTo>
                  <a:cubicBezTo>
                    <a:pt x="187" y="89"/>
                    <a:pt x="184" y="87"/>
                    <a:pt x="184" y="85"/>
                  </a:cubicBezTo>
                  <a:cubicBezTo>
                    <a:pt x="184" y="84"/>
                    <a:pt x="186" y="84"/>
                    <a:pt x="185" y="83"/>
                  </a:cubicBezTo>
                  <a:cubicBezTo>
                    <a:pt x="185" y="82"/>
                    <a:pt x="185" y="82"/>
                    <a:pt x="184" y="82"/>
                  </a:cubicBezTo>
                  <a:cubicBezTo>
                    <a:pt x="182" y="81"/>
                    <a:pt x="181" y="79"/>
                    <a:pt x="180" y="79"/>
                  </a:cubicBezTo>
                  <a:cubicBezTo>
                    <a:pt x="178" y="78"/>
                    <a:pt x="176" y="80"/>
                    <a:pt x="174" y="80"/>
                  </a:cubicBezTo>
                  <a:cubicBezTo>
                    <a:pt x="172" y="79"/>
                    <a:pt x="173" y="75"/>
                    <a:pt x="173" y="73"/>
                  </a:cubicBezTo>
                  <a:cubicBezTo>
                    <a:pt x="173" y="70"/>
                    <a:pt x="172" y="70"/>
                    <a:pt x="170" y="69"/>
                  </a:cubicBezTo>
                  <a:cubicBezTo>
                    <a:pt x="167" y="68"/>
                    <a:pt x="165" y="67"/>
                    <a:pt x="164" y="64"/>
                  </a:cubicBezTo>
                  <a:cubicBezTo>
                    <a:pt x="163" y="62"/>
                    <a:pt x="163" y="59"/>
                    <a:pt x="161" y="57"/>
                  </a:cubicBezTo>
                  <a:cubicBezTo>
                    <a:pt x="160" y="57"/>
                    <a:pt x="159" y="57"/>
                    <a:pt x="159" y="56"/>
                  </a:cubicBezTo>
                  <a:cubicBezTo>
                    <a:pt x="159" y="55"/>
                    <a:pt x="160" y="54"/>
                    <a:pt x="160" y="52"/>
                  </a:cubicBezTo>
                  <a:cubicBezTo>
                    <a:pt x="160" y="51"/>
                    <a:pt x="159" y="51"/>
                    <a:pt x="158" y="50"/>
                  </a:cubicBezTo>
                  <a:cubicBezTo>
                    <a:pt x="158" y="50"/>
                    <a:pt x="157" y="49"/>
                    <a:pt x="157" y="48"/>
                  </a:cubicBezTo>
                  <a:cubicBezTo>
                    <a:pt x="156" y="47"/>
                    <a:pt x="153" y="47"/>
                    <a:pt x="152" y="45"/>
                  </a:cubicBezTo>
                  <a:cubicBezTo>
                    <a:pt x="152" y="44"/>
                    <a:pt x="154" y="41"/>
                    <a:pt x="155" y="41"/>
                  </a:cubicBezTo>
                  <a:cubicBezTo>
                    <a:pt x="155" y="40"/>
                    <a:pt x="155" y="39"/>
                    <a:pt x="155" y="39"/>
                  </a:cubicBezTo>
                  <a:cubicBezTo>
                    <a:pt x="156" y="38"/>
                    <a:pt x="157" y="38"/>
                    <a:pt x="157" y="37"/>
                  </a:cubicBezTo>
                  <a:cubicBezTo>
                    <a:pt x="157" y="36"/>
                    <a:pt x="156" y="35"/>
                    <a:pt x="157" y="34"/>
                  </a:cubicBezTo>
                  <a:cubicBezTo>
                    <a:pt x="156" y="34"/>
                    <a:pt x="156" y="32"/>
                    <a:pt x="155" y="31"/>
                  </a:cubicBezTo>
                  <a:cubicBezTo>
                    <a:pt x="155" y="30"/>
                    <a:pt x="153" y="30"/>
                    <a:pt x="153" y="29"/>
                  </a:cubicBezTo>
                  <a:cubicBezTo>
                    <a:pt x="153" y="28"/>
                    <a:pt x="155" y="27"/>
                    <a:pt x="156" y="26"/>
                  </a:cubicBezTo>
                  <a:cubicBezTo>
                    <a:pt x="156" y="25"/>
                    <a:pt x="155" y="24"/>
                    <a:pt x="155" y="23"/>
                  </a:cubicBezTo>
                  <a:cubicBezTo>
                    <a:pt x="155" y="22"/>
                    <a:pt x="155" y="22"/>
                    <a:pt x="155" y="21"/>
                  </a:cubicBezTo>
                  <a:cubicBezTo>
                    <a:pt x="156" y="18"/>
                    <a:pt x="155" y="19"/>
                    <a:pt x="153" y="18"/>
                  </a:cubicBezTo>
                  <a:cubicBezTo>
                    <a:pt x="152" y="18"/>
                    <a:pt x="151" y="17"/>
                    <a:pt x="151" y="17"/>
                  </a:cubicBezTo>
                  <a:cubicBezTo>
                    <a:pt x="150" y="16"/>
                    <a:pt x="150" y="17"/>
                    <a:pt x="149" y="16"/>
                  </a:cubicBezTo>
                  <a:cubicBezTo>
                    <a:pt x="149" y="16"/>
                    <a:pt x="149" y="15"/>
                    <a:pt x="149" y="15"/>
                  </a:cubicBezTo>
                  <a:cubicBezTo>
                    <a:pt x="148" y="14"/>
                    <a:pt x="147" y="12"/>
                    <a:pt x="145" y="11"/>
                  </a:cubicBezTo>
                  <a:cubicBezTo>
                    <a:pt x="142" y="10"/>
                    <a:pt x="135" y="8"/>
                    <a:pt x="132" y="12"/>
                  </a:cubicBezTo>
                  <a:cubicBezTo>
                    <a:pt x="129" y="12"/>
                    <a:pt x="129" y="14"/>
                    <a:pt x="126" y="15"/>
                  </a:cubicBezTo>
                  <a:cubicBezTo>
                    <a:pt x="125" y="13"/>
                    <a:pt x="125" y="12"/>
                    <a:pt x="125" y="10"/>
                  </a:cubicBezTo>
                  <a:cubicBezTo>
                    <a:pt x="126" y="9"/>
                    <a:pt x="127" y="7"/>
                    <a:pt x="126" y="6"/>
                  </a:cubicBezTo>
                  <a:cubicBezTo>
                    <a:pt x="125" y="4"/>
                    <a:pt x="122" y="5"/>
                    <a:pt x="121" y="4"/>
                  </a:cubicBezTo>
                  <a:cubicBezTo>
                    <a:pt x="117" y="2"/>
                    <a:pt x="116" y="6"/>
                    <a:pt x="113" y="6"/>
                  </a:cubicBezTo>
                  <a:cubicBezTo>
                    <a:pt x="111" y="6"/>
                    <a:pt x="111" y="3"/>
                    <a:pt x="110" y="2"/>
                  </a:cubicBezTo>
                  <a:cubicBezTo>
                    <a:pt x="109" y="0"/>
                    <a:pt x="107" y="1"/>
                    <a:pt x="106" y="2"/>
                  </a:cubicBezTo>
                  <a:cubicBezTo>
                    <a:pt x="103" y="4"/>
                    <a:pt x="102" y="2"/>
                    <a:pt x="100" y="0"/>
                  </a:cubicBezTo>
                  <a:cubicBezTo>
                    <a:pt x="98" y="1"/>
                    <a:pt x="97" y="1"/>
                    <a:pt x="95" y="3"/>
                  </a:cubicBezTo>
                  <a:cubicBezTo>
                    <a:pt x="94" y="4"/>
                    <a:pt x="92" y="6"/>
                    <a:pt x="91" y="7"/>
                  </a:cubicBezTo>
                  <a:cubicBezTo>
                    <a:pt x="91" y="9"/>
                    <a:pt x="91" y="11"/>
                    <a:pt x="89" y="12"/>
                  </a:cubicBezTo>
                  <a:cubicBezTo>
                    <a:pt x="88" y="12"/>
                    <a:pt x="87" y="10"/>
                    <a:pt x="85" y="10"/>
                  </a:cubicBezTo>
                  <a:cubicBezTo>
                    <a:pt x="85" y="13"/>
                    <a:pt x="80" y="9"/>
                    <a:pt x="79" y="10"/>
                  </a:cubicBezTo>
                  <a:cubicBezTo>
                    <a:pt x="78" y="10"/>
                    <a:pt x="77" y="12"/>
                    <a:pt x="76" y="13"/>
                  </a:cubicBezTo>
                  <a:cubicBezTo>
                    <a:pt x="74" y="15"/>
                    <a:pt x="73" y="15"/>
                    <a:pt x="71" y="16"/>
                  </a:cubicBezTo>
                  <a:cubicBezTo>
                    <a:pt x="73" y="18"/>
                    <a:pt x="69" y="23"/>
                    <a:pt x="69" y="26"/>
                  </a:cubicBezTo>
                  <a:cubicBezTo>
                    <a:pt x="68" y="30"/>
                    <a:pt x="72" y="27"/>
                    <a:pt x="74" y="29"/>
                  </a:cubicBezTo>
                  <a:cubicBezTo>
                    <a:pt x="76" y="31"/>
                    <a:pt x="73" y="31"/>
                    <a:pt x="72" y="31"/>
                  </a:cubicBezTo>
                  <a:cubicBezTo>
                    <a:pt x="72" y="32"/>
                    <a:pt x="72" y="34"/>
                    <a:pt x="71" y="35"/>
                  </a:cubicBezTo>
                  <a:cubicBezTo>
                    <a:pt x="70" y="36"/>
                    <a:pt x="68" y="34"/>
                    <a:pt x="66" y="34"/>
                  </a:cubicBezTo>
                  <a:cubicBezTo>
                    <a:pt x="64" y="34"/>
                    <a:pt x="64" y="36"/>
                    <a:pt x="63" y="37"/>
                  </a:cubicBezTo>
                  <a:cubicBezTo>
                    <a:pt x="62" y="39"/>
                    <a:pt x="62" y="40"/>
                    <a:pt x="61" y="41"/>
                  </a:cubicBezTo>
                  <a:cubicBezTo>
                    <a:pt x="59" y="42"/>
                    <a:pt x="56" y="42"/>
                    <a:pt x="55" y="44"/>
                  </a:cubicBezTo>
                  <a:cubicBezTo>
                    <a:pt x="54" y="45"/>
                    <a:pt x="54" y="48"/>
                    <a:pt x="54" y="49"/>
                  </a:cubicBezTo>
                  <a:cubicBezTo>
                    <a:pt x="54" y="51"/>
                    <a:pt x="54" y="53"/>
                    <a:pt x="53" y="55"/>
                  </a:cubicBezTo>
                  <a:cubicBezTo>
                    <a:pt x="53" y="57"/>
                    <a:pt x="51" y="59"/>
                    <a:pt x="51" y="61"/>
                  </a:cubicBezTo>
                  <a:cubicBezTo>
                    <a:pt x="51" y="63"/>
                    <a:pt x="53" y="63"/>
                    <a:pt x="54" y="64"/>
                  </a:cubicBezTo>
                  <a:cubicBezTo>
                    <a:pt x="54" y="66"/>
                    <a:pt x="54" y="68"/>
                    <a:pt x="52" y="67"/>
                  </a:cubicBezTo>
                  <a:cubicBezTo>
                    <a:pt x="49" y="67"/>
                    <a:pt x="50" y="64"/>
                    <a:pt x="49" y="63"/>
                  </a:cubicBezTo>
                  <a:cubicBezTo>
                    <a:pt x="48" y="64"/>
                    <a:pt x="48" y="64"/>
                    <a:pt x="46" y="65"/>
                  </a:cubicBezTo>
                  <a:cubicBezTo>
                    <a:pt x="45" y="65"/>
                    <a:pt x="44" y="64"/>
                    <a:pt x="43" y="64"/>
                  </a:cubicBezTo>
                  <a:cubicBezTo>
                    <a:pt x="44" y="68"/>
                    <a:pt x="40" y="67"/>
                    <a:pt x="38" y="68"/>
                  </a:cubicBezTo>
                  <a:cubicBezTo>
                    <a:pt x="34" y="68"/>
                    <a:pt x="38" y="73"/>
                    <a:pt x="34" y="73"/>
                  </a:cubicBezTo>
                  <a:cubicBezTo>
                    <a:pt x="31" y="74"/>
                    <a:pt x="30" y="74"/>
                    <a:pt x="28" y="75"/>
                  </a:cubicBezTo>
                  <a:cubicBezTo>
                    <a:pt x="25" y="76"/>
                    <a:pt x="25" y="75"/>
                    <a:pt x="23" y="74"/>
                  </a:cubicBezTo>
                  <a:cubicBezTo>
                    <a:pt x="22" y="74"/>
                    <a:pt x="21" y="74"/>
                    <a:pt x="20" y="75"/>
                  </a:cubicBezTo>
                  <a:cubicBezTo>
                    <a:pt x="19" y="75"/>
                    <a:pt x="17" y="75"/>
                    <a:pt x="16" y="75"/>
                  </a:cubicBezTo>
                  <a:cubicBezTo>
                    <a:pt x="14" y="75"/>
                    <a:pt x="12" y="75"/>
                    <a:pt x="10" y="74"/>
                  </a:cubicBezTo>
                  <a:cubicBezTo>
                    <a:pt x="10" y="79"/>
                    <a:pt x="11" y="83"/>
                    <a:pt x="13" y="87"/>
                  </a:cubicBezTo>
                  <a:cubicBezTo>
                    <a:pt x="14" y="91"/>
                    <a:pt x="17" y="95"/>
                    <a:pt x="17" y="99"/>
                  </a:cubicBezTo>
                  <a:cubicBezTo>
                    <a:pt x="18" y="102"/>
                    <a:pt x="19" y="106"/>
                    <a:pt x="19" y="110"/>
                  </a:cubicBezTo>
                  <a:cubicBezTo>
                    <a:pt x="19" y="112"/>
                    <a:pt x="20" y="116"/>
                    <a:pt x="17" y="117"/>
                  </a:cubicBezTo>
                  <a:cubicBezTo>
                    <a:pt x="14" y="120"/>
                    <a:pt x="0" y="124"/>
                    <a:pt x="5" y="130"/>
                  </a:cubicBezTo>
                  <a:cubicBezTo>
                    <a:pt x="8" y="132"/>
                    <a:pt x="12" y="133"/>
                    <a:pt x="13" y="136"/>
                  </a:cubicBezTo>
                  <a:cubicBezTo>
                    <a:pt x="15" y="140"/>
                    <a:pt x="11" y="145"/>
                    <a:pt x="11" y="149"/>
                  </a:cubicBezTo>
                  <a:cubicBezTo>
                    <a:pt x="13" y="148"/>
                    <a:pt x="15" y="148"/>
                    <a:pt x="16" y="14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82" name="Freeform 57"/>
            <p:cNvSpPr>
              <a:spLocks/>
            </p:cNvSpPr>
            <p:nvPr/>
          </p:nvSpPr>
          <p:spPr bwMode="auto">
            <a:xfrm>
              <a:off x="9142413" y="4711700"/>
              <a:ext cx="563563" cy="293687"/>
            </a:xfrm>
            <a:custGeom>
              <a:avLst/>
              <a:gdLst>
                <a:gd name="T0" fmla="*/ 99 w 148"/>
                <a:gd name="T1" fmla="*/ 76 h 77"/>
                <a:gd name="T2" fmla="*/ 114 w 148"/>
                <a:gd name="T3" fmla="*/ 70 h 77"/>
                <a:gd name="T4" fmla="*/ 126 w 148"/>
                <a:gd name="T5" fmla="*/ 67 h 77"/>
                <a:gd name="T6" fmla="*/ 127 w 148"/>
                <a:gd name="T7" fmla="*/ 63 h 77"/>
                <a:gd name="T8" fmla="*/ 136 w 148"/>
                <a:gd name="T9" fmla="*/ 58 h 77"/>
                <a:gd name="T10" fmla="*/ 136 w 148"/>
                <a:gd name="T11" fmla="*/ 51 h 77"/>
                <a:gd name="T12" fmla="*/ 138 w 148"/>
                <a:gd name="T13" fmla="*/ 47 h 77"/>
                <a:gd name="T14" fmla="*/ 135 w 148"/>
                <a:gd name="T15" fmla="*/ 39 h 77"/>
                <a:gd name="T16" fmla="*/ 145 w 148"/>
                <a:gd name="T17" fmla="*/ 39 h 77"/>
                <a:gd name="T18" fmla="*/ 145 w 148"/>
                <a:gd name="T19" fmla="*/ 23 h 77"/>
                <a:gd name="T20" fmla="*/ 145 w 148"/>
                <a:gd name="T21" fmla="*/ 11 h 77"/>
                <a:gd name="T22" fmla="*/ 142 w 148"/>
                <a:gd name="T23" fmla="*/ 9 h 77"/>
                <a:gd name="T24" fmla="*/ 130 w 148"/>
                <a:gd name="T25" fmla="*/ 8 h 77"/>
                <a:gd name="T26" fmla="*/ 120 w 148"/>
                <a:gd name="T27" fmla="*/ 5 h 77"/>
                <a:gd name="T28" fmla="*/ 107 w 148"/>
                <a:gd name="T29" fmla="*/ 2 h 77"/>
                <a:gd name="T30" fmla="*/ 104 w 148"/>
                <a:gd name="T31" fmla="*/ 8 h 77"/>
                <a:gd name="T32" fmla="*/ 97 w 148"/>
                <a:gd name="T33" fmla="*/ 12 h 77"/>
                <a:gd name="T34" fmla="*/ 83 w 148"/>
                <a:gd name="T35" fmla="*/ 9 h 77"/>
                <a:gd name="T36" fmla="*/ 78 w 148"/>
                <a:gd name="T37" fmla="*/ 14 h 77"/>
                <a:gd name="T38" fmla="*/ 68 w 148"/>
                <a:gd name="T39" fmla="*/ 23 h 77"/>
                <a:gd name="T40" fmla="*/ 65 w 148"/>
                <a:gd name="T41" fmla="*/ 30 h 77"/>
                <a:gd name="T42" fmla="*/ 67 w 148"/>
                <a:gd name="T43" fmla="*/ 39 h 77"/>
                <a:gd name="T44" fmla="*/ 65 w 148"/>
                <a:gd name="T45" fmla="*/ 44 h 77"/>
                <a:gd name="T46" fmla="*/ 55 w 148"/>
                <a:gd name="T47" fmla="*/ 39 h 77"/>
                <a:gd name="T48" fmla="*/ 47 w 148"/>
                <a:gd name="T49" fmla="*/ 42 h 77"/>
                <a:gd name="T50" fmla="*/ 33 w 148"/>
                <a:gd name="T51" fmla="*/ 47 h 77"/>
                <a:gd name="T52" fmla="*/ 22 w 148"/>
                <a:gd name="T53" fmla="*/ 43 h 77"/>
                <a:gd name="T54" fmla="*/ 18 w 148"/>
                <a:gd name="T55" fmla="*/ 47 h 77"/>
                <a:gd name="T56" fmla="*/ 12 w 148"/>
                <a:gd name="T57" fmla="*/ 48 h 77"/>
                <a:gd name="T58" fmla="*/ 0 w 148"/>
                <a:gd name="T59" fmla="*/ 43 h 77"/>
                <a:gd name="T60" fmla="*/ 0 w 148"/>
                <a:gd name="T61" fmla="*/ 51 h 77"/>
                <a:gd name="T62" fmla="*/ 3 w 148"/>
                <a:gd name="T63" fmla="*/ 58 h 77"/>
                <a:gd name="T64" fmla="*/ 9 w 148"/>
                <a:gd name="T65" fmla="*/ 62 h 77"/>
                <a:gd name="T66" fmla="*/ 19 w 148"/>
                <a:gd name="T67" fmla="*/ 63 h 77"/>
                <a:gd name="T68" fmla="*/ 30 w 148"/>
                <a:gd name="T69" fmla="*/ 65 h 77"/>
                <a:gd name="T70" fmla="*/ 39 w 148"/>
                <a:gd name="T71" fmla="*/ 60 h 77"/>
                <a:gd name="T72" fmla="*/ 52 w 148"/>
                <a:gd name="T73" fmla="*/ 57 h 77"/>
                <a:gd name="T74" fmla="*/ 53 w 148"/>
                <a:gd name="T75" fmla="*/ 63 h 77"/>
                <a:gd name="T76" fmla="*/ 60 w 148"/>
                <a:gd name="T77" fmla="*/ 69 h 77"/>
                <a:gd name="T78" fmla="*/ 67 w 148"/>
                <a:gd name="T79" fmla="*/ 71 h 77"/>
                <a:gd name="T80" fmla="*/ 81 w 148"/>
                <a:gd name="T81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77">
                  <a:moveTo>
                    <a:pt x="88" y="74"/>
                  </a:moveTo>
                  <a:cubicBezTo>
                    <a:pt x="91" y="74"/>
                    <a:pt x="95" y="77"/>
                    <a:pt x="99" y="76"/>
                  </a:cubicBezTo>
                  <a:cubicBezTo>
                    <a:pt x="103" y="75"/>
                    <a:pt x="104" y="70"/>
                    <a:pt x="108" y="69"/>
                  </a:cubicBezTo>
                  <a:cubicBezTo>
                    <a:pt x="110" y="69"/>
                    <a:pt x="112" y="70"/>
                    <a:pt x="114" y="70"/>
                  </a:cubicBezTo>
                  <a:cubicBezTo>
                    <a:pt x="117" y="70"/>
                    <a:pt x="118" y="68"/>
                    <a:pt x="120" y="68"/>
                  </a:cubicBezTo>
                  <a:cubicBezTo>
                    <a:pt x="122" y="67"/>
                    <a:pt x="125" y="68"/>
                    <a:pt x="126" y="67"/>
                  </a:cubicBezTo>
                  <a:cubicBezTo>
                    <a:pt x="126" y="66"/>
                    <a:pt x="125" y="65"/>
                    <a:pt x="126" y="65"/>
                  </a:cubicBezTo>
                  <a:cubicBezTo>
                    <a:pt x="126" y="64"/>
                    <a:pt x="127" y="64"/>
                    <a:pt x="127" y="63"/>
                  </a:cubicBezTo>
                  <a:cubicBezTo>
                    <a:pt x="129" y="62"/>
                    <a:pt x="130" y="61"/>
                    <a:pt x="132" y="60"/>
                  </a:cubicBezTo>
                  <a:cubicBezTo>
                    <a:pt x="133" y="59"/>
                    <a:pt x="135" y="59"/>
                    <a:pt x="136" y="58"/>
                  </a:cubicBezTo>
                  <a:cubicBezTo>
                    <a:pt x="137" y="56"/>
                    <a:pt x="134" y="55"/>
                    <a:pt x="134" y="54"/>
                  </a:cubicBezTo>
                  <a:cubicBezTo>
                    <a:pt x="134" y="52"/>
                    <a:pt x="136" y="52"/>
                    <a:pt x="136" y="51"/>
                  </a:cubicBezTo>
                  <a:cubicBezTo>
                    <a:pt x="136" y="49"/>
                    <a:pt x="134" y="49"/>
                    <a:pt x="136" y="48"/>
                  </a:cubicBezTo>
                  <a:cubicBezTo>
                    <a:pt x="136" y="48"/>
                    <a:pt x="137" y="48"/>
                    <a:pt x="138" y="47"/>
                  </a:cubicBezTo>
                  <a:cubicBezTo>
                    <a:pt x="138" y="47"/>
                    <a:pt x="140" y="45"/>
                    <a:pt x="140" y="45"/>
                  </a:cubicBezTo>
                  <a:cubicBezTo>
                    <a:pt x="142" y="41"/>
                    <a:pt x="135" y="41"/>
                    <a:pt x="135" y="39"/>
                  </a:cubicBezTo>
                  <a:cubicBezTo>
                    <a:pt x="137" y="38"/>
                    <a:pt x="138" y="37"/>
                    <a:pt x="140" y="38"/>
                  </a:cubicBezTo>
                  <a:cubicBezTo>
                    <a:pt x="141" y="38"/>
                    <a:pt x="143" y="39"/>
                    <a:pt x="145" y="39"/>
                  </a:cubicBezTo>
                  <a:cubicBezTo>
                    <a:pt x="148" y="39"/>
                    <a:pt x="147" y="36"/>
                    <a:pt x="147" y="34"/>
                  </a:cubicBezTo>
                  <a:cubicBezTo>
                    <a:pt x="148" y="30"/>
                    <a:pt x="147" y="26"/>
                    <a:pt x="145" y="23"/>
                  </a:cubicBezTo>
                  <a:cubicBezTo>
                    <a:pt x="145" y="21"/>
                    <a:pt x="143" y="20"/>
                    <a:pt x="143" y="18"/>
                  </a:cubicBezTo>
                  <a:cubicBezTo>
                    <a:pt x="143" y="16"/>
                    <a:pt x="145" y="14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4" y="9"/>
                    <a:pt x="142" y="9"/>
                  </a:cubicBezTo>
                  <a:cubicBezTo>
                    <a:pt x="140" y="9"/>
                    <a:pt x="139" y="8"/>
                    <a:pt x="138" y="7"/>
                  </a:cubicBezTo>
                  <a:cubicBezTo>
                    <a:pt x="135" y="6"/>
                    <a:pt x="133" y="9"/>
                    <a:pt x="130" y="8"/>
                  </a:cubicBezTo>
                  <a:cubicBezTo>
                    <a:pt x="128" y="8"/>
                    <a:pt x="127" y="7"/>
                    <a:pt x="125" y="6"/>
                  </a:cubicBezTo>
                  <a:cubicBezTo>
                    <a:pt x="124" y="5"/>
                    <a:pt x="122" y="5"/>
                    <a:pt x="120" y="5"/>
                  </a:cubicBezTo>
                  <a:cubicBezTo>
                    <a:pt x="117" y="4"/>
                    <a:pt x="114" y="0"/>
                    <a:pt x="111" y="2"/>
                  </a:cubicBezTo>
                  <a:cubicBezTo>
                    <a:pt x="110" y="1"/>
                    <a:pt x="108" y="1"/>
                    <a:pt x="107" y="2"/>
                  </a:cubicBezTo>
                  <a:cubicBezTo>
                    <a:pt x="106" y="2"/>
                    <a:pt x="106" y="4"/>
                    <a:pt x="106" y="5"/>
                  </a:cubicBezTo>
                  <a:cubicBezTo>
                    <a:pt x="105" y="7"/>
                    <a:pt x="105" y="7"/>
                    <a:pt x="104" y="8"/>
                  </a:cubicBezTo>
                  <a:cubicBezTo>
                    <a:pt x="103" y="9"/>
                    <a:pt x="102" y="11"/>
                    <a:pt x="101" y="12"/>
                  </a:cubicBezTo>
                  <a:cubicBezTo>
                    <a:pt x="99" y="13"/>
                    <a:pt x="99" y="12"/>
                    <a:pt x="97" y="12"/>
                  </a:cubicBezTo>
                  <a:cubicBezTo>
                    <a:pt x="96" y="12"/>
                    <a:pt x="94" y="13"/>
                    <a:pt x="92" y="13"/>
                  </a:cubicBezTo>
                  <a:cubicBezTo>
                    <a:pt x="89" y="14"/>
                    <a:pt x="87" y="10"/>
                    <a:pt x="83" y="9"/>
                  </a:cubicBezTo>
                  <a:cubicBezTo>
                    <a:pt x="84" y="11"/>
                    <a:pt x="84" y="14"/>
                    <a:pt x="82" y="14"/>
                  </a:cubicBezTo>
                  <a:cubicBezTo>
                    <a:pt x="80" y="14"/>
                    <a:pt x="79" y="13"/>
                    <a:pt x="78" y="14"/>
                  </a:cubicBezTo>
                  <a:cubicBezTo>
                    <a:pt x="76" y="15"/>
                    <a:pt x="76" y="16"/>
                    <a:pt x="76" y="18"/>
                  </a:cubicBezTo>
                  <a:cubicBezTo>
                    <a:pt x="74" y="22"/>
                    <a:pt x="72" y="22"/>
                    <a:pt x="68" y="23"/>
                  </a:cubicBezTo>
                  <a:cubicBezTo>
                    <a:pt x="67" y="24"/>
                    <a:pt x="63" y="25"/>
                    <a:pt x="63" y="28"/>
                  </a:cubicBezTo>
                  <a:cubicBezTo>
                    <a:pt x="63" y="29"/>
                    <a:pt x="64" y="30"/>
                    <a:pt x="65" y="30"/>
                  </a:cubicBezTo>
                  <a:cubicBezTo>
                    <a:pt x="66" y="32"/>
                    <a:pt x="67" y="33"/>
                    <a:pt x="67" y="35"/>
                  </a:cubicBezTo>
                  <a:cubicBezTo>
                    <a:pt x="67" y="36"/>
                    <a:pt x="66" y="37"/>
                    <a:pt x="67" y="39"/>
                  </a:cubicBezTo>
                  <a:cubicBezTo>
                    <a:pt x="68" y="40"/>
                    <a:pt x="69" y="40"/>
                    <a:pt x="69" y="42"/>
                  </a:cubicBezTo>
                  <a:cubicBezTo>
                    <a:pt x="69" y="44"/>
                    <a:pt x="67" y="46"/>
                    <a:pt x="65" y="44"/>
                  </a:cubicBezTo>
                  <a:cubicBezTo>
                    <a:pt x="64" y="42"/>
                    <a:pt x="64" y="40"/>
                    <a:pt x="61" y="40"/>
                  </a:cubicBezTo>
                  <a:cubicBezTo>
                    <a:pt x="60" y="43"/>
                    <a:pt x="57" y="40"/>
                    <a:pt x="55" y="39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50" y="42"/>
                    <a:pt x="48" y="42"/>
                    <a:pt x="47" y="42"/>
                  </a:cubicBezTo>
                  <a:cubicBezTo>
                    <a:pt x="44" y="42"/>
                    <a:pt x="40" y="43"/>
                    <a:pt x="38" y="45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1" y="47"/>
                    <a:pt x="29" y="47"/>
                    <a:pt x="28" y="47"/>
                  </a:cubicBezTo>
                  <a:cubicBezTo>
                    <a:pt x="26" y="44"/>
                    <a:pt x="25" y="43"/>
                    <a:pt x="22" y="43"/>
                  </a:cubicBezTo>
                  <a:cubicBezTo>
                    <a:pt x="21" y="43"/>
                    <a:pt x="18" y="43"/>
                    <a:pt x="17" y="43"/>
                  </a:cubicBezTo>
                  <a:cubicBezTo>
                    <a:pt x="16" y="44"/>
                    <a:pt x="18" y="46"/>
                    <a:pt x="18" y="47"/>
                  </a:cubicBezTo>
                  <a:cubicBezTo>
                    <a:pt x="17" y="48"/>
                    <a:pt x="16" y="50"/>
                    <a:pt x="15" y="50"/>
                  </a:cubicBezTo>
                  <a:cubicBezTo>
                    <a:pt x="13" y="51"/>
                    <a:pt x="13" y="49"/>
                    <a:pt x="12" y="48"/>
                  </a:cubicBezTo>
                  <a:cubicBezTo>
                    <a:pt x="11" y="47"/>
                    <a:pt x="10" y="45"/>
                    <a:pt x="8" y="45"/>
                  </a:cubicBezTo>
                  <a:cubicBezTo>
                    <a:pt x="6" y="43"/>
                    <a:pt x="3" y="44"/>
                    <a:pt x="0" y="43"/>
                  </a:cubicBezTo>
                  <a:cubicBezTo>
                    <a:pt x="1" y="45"/>
                    <a:pt x="2" y="45"/>
                    <a:pt x="2" y="47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2"/>
                    <a:pt x="1" y="54"/>
                    <a:pt x="2" y="55"/>
                  </a:cubicBezTo>
                  <a:cubicBezTo>
                    <a:pt x="3" y="57"/>
                    <a:pt x="2" y="57"/>
                    <a:pt x="3" y="58"/>
                  </a:cubicBezTo>
                  <a:cubicBezTo>
                    <a:pt x="5" y="58"/>
                    <a:pt x="6" y="58"/>
                    <a:pt x="7" y="60"/>
                  </a:cubicBezTo>
                  <a:cubicBezTo>
                    <a:pt x="8" y="61"/>
                    <a:pt x="8" y="61"/>
                    <a:pt x="9" y="62"/>
                  </a:cubicBezTo>
                  <a:cubicBezTo>
                    <a:pt x="12" y="64"/>
                    <a:pt x="14" y="62"/>
                    <a:pt x="15" y="61"/>
                  </a:cubicBezTo>
                  <a:cubicBezTo>
                    <a:pt x="17" y="58"/>
                    <a:pt x="19" y="60"/>
                    <a:pt x="19" y="63"/>
                  </a:cubicBezTo>
                  <a:cubicBezTo>
                    <a:pt x="21" y="62"/>
                    <a:pt x="22" y="62"/>
                    <a:pt x="24" y="64"/>
                  </a:cubicBezTo>
                  <a:cubicBezTo>
                    <a:pt x="26" y="65"/>
                    <a:pt x="28" y="67"/>
                    <a:pt x="30" y="65"/>
                  </a:cubicBezTo>
                  <a:cubicBezTo>
                    <a:pt x="30" y="63"/>
                    <a:pt x="31" y="61"/>
                    <a:pt x="32" y="60"/>
                  </a:cubicBezTo>
                  <a:cubicBezTo>
                    <a:pt x="34" y="59"/>
                    <a:pt x="37" y="60"/>
                    <a:pt x="39" y="60"/>
                  </a:cubicBezTo>
                  <a:cubicBezTo>
                    <a:pt x="41" y="59"/>
                    <a:pt x="43" y="60"/>
                    <a:pt x="45" y="59"/>
                  </a:cubicBezTo>
                  <a:cubicBezTo>
                    <a:pt x="48" y="59"/>
                    <a:pt x="49" y="57"/>
                    <a:pt x="52" y="57"/>
                  </a:cubicBezTo>
                  <a:cubicBezTo>
                    <a:pt x="52" y="58"/>
                    <a:pt x="51" y="59"/>
                    <a:pt x="51" y="60"/>
                  </a:cubicBezTo>
                  <a:cubicBezTo>
                    <a:pt x="51" y="62"/>
                    <a:pt x="52" y="62"/>
                    <a:pt x="53" y="63"/>
                  </a:cubicBezTo>
                  <a:cubicBezTo>
                    <a:pt x="55" y="65"/>
                    <a:pt x="54" y="66"/>
                    <a:pt x="56" y="67"/>
                  </a:cubicBezTo>
                  <a:cubicBezTo>
                    <a:pt x="57" y="68"/>
                    <a:pt x="59" y="69"/>
                    <a:pt x="60" y="69"/>
                  </a:cubicBezTo>
                  <a:cubicBezTo>
                    <a:pt x="62" y="69"/>
                    <a:pt x="64" y="69"/>
                    <a:pt x="65" y="69"/>
                  </a:cubicBezTo>
                  <a:cubicBezTo>
                    <a:pt x="66" y="70"/>
                    <a:pt x="66" y="70"/>
                    <a:pt x="67" y="71"/>
                  </a:cubicBezTo>
                  <a:cubicBezTo>
                    <a:pt x="68" y="71"/>
                    <a:pt x="69" y="71"/>
                    <a:pt x="70" y="71"/>
                  </a:cubicBezTo>
                  <a:cubicBezTo>
                    <a:pt x="73" y="71"/>
                    <a:pt x="77" y="72"/>
                    <a:pt x="81" y="73"/>
                  </a:cubicBezTo>
                  <a:cubicBezTo>
                    <a:pt x="83" y="73"/>
                    <a:pt x="86" y="73"/>
                    <a:pt x="88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  <p:sp>
          <p:nvSpPr>
            <p:cNvPr id="583" name="Freeform 58"/>
            <p:cNvSpPr>
              <a:spLocks/>
            </p:cNvSpPr>
            <p:nvPr/>
          </p:nvSpPr>
          <p:spPr bwMode="auto">
            <a:xfrm>
              <a:off x="9134475" y="4906963"/>
              <a:ext cx="14288" cy="25400"/>
            </a:xfrm>
            <a:custGeom>
              <a:avLst/>
              <a:gdLst>
                <a:gd name="T0" fmla="*/ 4 w 4"/>
                <a:gd name="T1" fmla="*/ 5 h 7"/>
                <a:gd name="T2" fmla="*/ 2 w 4"/>
                <a:gd name="T3" fmla="*/ 0 h 7"/>
                <a:gd name="T4" fmla="*/ 1 w 4"/>
                <a:gd name="T5" fmla="*/ 6 h 7"/>
                <a:gd name="T6" fmla="*/ 4 w 4"/>
                <a:gd name="T7" fmla="*/ 7 h 7"/>
                <a:gd name="T8" fmla="*/ 4 w 4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4" y="3"/>
                    <a:pt x="3" y="1"/>
                    <a:pt x="2" y="0"/>
                  </a:cubicBezTo>
                  <a:cubicBezTo>
                    <a:pt x="0" y="2"/>
                    <a:pt x="2" y="4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lose/>
                </a:path>
              </a:pathLst>
            </a:custGeom>
            <a:solidFill>
              <a:schemeClr val="accent3"/>
            </a:solidFill>
            <a:ln w="7938" cap="rnd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ru-RU" sz="1350"/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F0C03117-01EE-E543-0A6B-C1397BD06542}"/>
              </a:ext>
            </a:extLst>
          </p:cNvPr>
          <p:cNvSpPr txBox="1">
            <a:spLocks/>
          </p:cNvSpPr>
          <p:nvPr/>
        </p:nvSpPr>
        <p:spPr>
          <a:xfrm>
            <a:off x="388271" y="581495"/>
            <a:ext cx="6934879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dirty="0"/>
              <a:t>Consortium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39C662-C4D6-EC20-EE14-78712B4BC6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6544" y="323115"/>
            <a:ext cx="1527569" cy="568206"/>
          </a:xfrm>
          <a:prstGeom prst="rect">
            <a:avLst/>
          </a:prstGeom>
        </p:spPr>
      </p:pic>
      <p:pic>
        <p:nvPicPr>
          <p:cNvPr id="8" name="Εικόνα 2">
            <a:extLst>
              <a:ext uri="{FF2B5EF4-FFF2-40B4-BE49-F238E27FC236}">
                <a16:creationId xmlns:a16="http://schemas.microsoft.com/office/drawing/2014/main" id="{BA3FAEC9-CBD3-E300-8FF7-22617D8A64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8388" y="1162876"/>
            <a:ext cx="941805" cy="671171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42B4482C-D137-DC54-B462-509F67B315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7166" y="1658228"/>
            <a:ext cx="1357575" cy="804320"/>
          </a:xfrm>
          <a:prstGeom prst="rect">
            <a:avLst/>
          </a:prstGeom>
        </p:spPr>
      </p:pic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5053145B-86FA-88C6-07EA-FE13CA93A5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2030" y="2534305"/>
            <a:ext cx="885757" cy="268533"/>
          </a:xfrm>
          <a:prstGeom prst="rect">
            <a:avLst/>
          </a:prstGeom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A481E5B0-2B72-D7CF-C8B0-F50F88C9C7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3214" y="2544159"/>
            <a:ext cx="1045309" cy="231461"/>
          </a:xfrm>
          <a:prstGeom prst="rect">
            <a:avLst/>
          </a:prstGeom>
        </p:spPr>
      </p:pic>
      <p:pic>
        <p:nvPicPr>
          <p:cNvPr id="18" name="Εικόνα 17">
            <a:extLst>
              <a:ext uri="{FF2B5EF4-FFF2-40B4-BE49-F238E27FC236}">
                <a16:creationId xmlns:a16="http://schemas.microsoft.com/office/drawing/2014/main" id="{881186D6-505A-0A1C-BAA8-AF77C03BB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3776" y="3179369"/>
            <a:ext cx="857992" cy="3119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9" name="Εικόνα 18">
            <a:extLst>
              <a:ext uri="{FF2B5EF4-FFF2-40B4-BE49-F238E27FC236}">
                <a16:creationId xmlns:a16="http://schemas.microsoft.com/office/drawing/2014/main" id="{C5B2E469-88A6-130E-4113-A599D1F5C6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3693" y="3095196"/>
            <a:ext cx="766445" cy="432204"/>
          </a:xfrm>
          <a:prstGeom prst="rect">
            <a:avLst/>
          </a:prstGeom>
        </p:spPr>
      </p:pic>
      <p:pic>
        <p:nvPicPr>
          <p:cNvPr id="20" name="Εικόνα 20">
            <a:extLst>
              <a:ext uri="{FF2B5EF4-FFF2-40B4-BE49-F238E27FC236}">
                <a16:creationId xmlns:a16="http://schemas.microsoft.com/office/drawing/2014/main" id="{5643E92C-A1A8-A8A0-2349-A53D1D02F1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68023" y="3794352"/>
            <a:ext cx="917526" cy="266685"/>
          </a:xfrm>
          <a:prstGeom prst="rect">
            <a:avLst/>
          </a:prstGeom>
        </p:spPr>
      </p:pic>
      <p:pic>
        <p:nvPicPr>
          <p:cNvPr id="21" name="Εικόνα 21">
            <a:extLst>
              <a:ext uri="{FF2B5EF4-FFF2-40B4-BE49-F238E27FC236}">
                <a16:creationId xmlns:a16="http://schemas.microsoft.com/office/drawing/2014/main" id="{3FF8F16F-1E24-2D34-CF25-5EE0BECAF8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32778" y="3779541"/>
            <a:ext cx="1276527" cy="363777"/>
          </a:xfrm>
          <a:prstGeom prst="rect">
            <a:avLst/>
          </a:prstGeom>
        </p:spPr>
      </p:pic>
      <p:pic>
        <p:nvPicPr>
          <p:cNvPr id="23" name="Εικόνα 23">
            <a:extLst>
              <a:ext uri="{FF2B5EF4-FFF2-40B4-BE49-F238E27FC236}">
                <a16:creationId xmlns:a16="http://schemas.microsoft.com/office/drawing/2014/main" id="{17631915-03B0-770F-2755-7DE90A1751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82" y="1074955"/>
            <a:ext cx="1295354" cy="7536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6DF919-2899-CCE7-BD57-BBCFFEC0CD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" y="3645782"/>
            <a:ext cx="1446212" cy="536000"/>
          </a:xfrm>
          <a:prstGeom prst="rect">
            <a:avLst/>
          </a:prstGeom>
        </p:spPr>
      </p:pic>
      <p:pic>
        <p:nvPicPr>
          <p:cNvPr id="2" name="Picture 1" descr="A blue and black logo&#10;&#10;AI-generated content may be incorrect.">
            <a:extLst>
              <a:ext uri="{FF2B5EF4-FFF2-40B4-BE49-F238E27FC236}">
                <a16:creationId xmlns:a16="http://schemas.microsoft.com/office/drawing/2014/main" id="{4C634CB6-9A98-8AB5-58F9-FF0206E9077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2086" y="2537617"/>
            <a:ext cx="1300655" cy="265335"/>
          </a:xfrm>
          <a:prstGeom prst="rect">
            <a:avLst/>
          </a:prstGeom>
        </p:spPr>
      </p:pic>
      <p:pic>
        <p:nvPicPr>
          <p:cNvPr id="3" name="Picture 2" descr="A black and orange text on a black background&#10;&#10;AI-generated content may be incorrect.">
            <a:extLst>
              <a:ext uri="{FF2B5EF4-FFF2-40B4-BE49-F238E27FC236}">
                <a16:creationId xmlns:a16="http://schemas.microsoft.com/office/drawing/2014/main" id="{CB64DBC3-2F75-B015-AAC9-1F44F8FA416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59369" y="1287068"/>
            <a:ext cx="1221829" cy="421314"/>
          </a:xfrm>
          <a:prstGeom prst="rect">
            <a:avLst/>
          </a:prstGeom>
        </p:spPr>
      </p:pic>
      <p:pic>
        <p:nvPicPr>
          <p:cNvPr id="7" name="Picture 6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F4F2DBE6-6A34-FD82-26A4-62310D8F612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06006" y="1954760"/>
            <a:ext cx="1356493" cy="22893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3335452-3971-E3B6-34DC-F730A2B0D43F}"/>
              </a:ext>
            </a:extLst>
          </p:cNvPr>
          <p:cNvSpPr txBox="1"/>
          <p:nvPr/>
        </p:nvSpPr>
        <p:spPr>
          <a:xfrm>
            <a:off x="750738" y="4053833"/>
            <a:ext cx="116664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(Pole SCS)</a:t>
            </a:r>
          </a:p>
        </p:txBody>
      </p:sp>
      <p:pic>
        <p:nvPicPr>
          <p:cNvPr id="25" name="Picture 2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A0C3D2A-0395-EB4F-832A-3E48CE46FD9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1937" y="3207660"/>
            <a:ext cx="1251391" cy="2653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D94B23D-59CE-2307-168B-D68D5E0AEFD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65606" y="4313257"/>
            <a:ext cx="926963" cy="265133"/>
          </a:xfrm>
          <a:prstGeom prst="rect">
            <a:avLst/>
          </a:prstGeom>
        </p:spPr>
      </p:pic>
      <p:pic>
        <p:nvPicPr>
          <p:cNvPr id="9" name="Picture 8" descr="A blue letters and a black background&#10;&#10;AI-generated content may be incorrect.">
            <a:extLst>
              <a:ext uri="{FF2B5EF4-FFF2-40B4-BE49-F238E27FC236}">
                <a16:creationId xmlns:a16="http://schemas.microsoft.com/office/drawing/2014/main" id="{50FBF4DC-4DF1-25BC-2F9A-6A4E8789D86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1498" y="1980374"/>
            <a:ext cx="1181749" cy="20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520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BEB2428-F84A-AE4B-B451-171092C2FDE0}"/>
              </a:ext>
            </a:extLst>
          </p:cNvPr>
          <p:cNvSpPr txBox="1"/>
          <p:nvPr/>
        </p:nvSpPr>
        <p:spPr>
          <a:xfrm>
            <a:off x="325440" y="2417248"/>
            <a:ext cx="64029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rPr>
              <a:t>M-RADAR Overview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rPr>
              <a:t>26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rPr>
              <a:t> January 2026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rPr>
              <a:t>Dimitrios Asimopoulos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2" y="366154"/>
            <a:ext cx="2172667" cy="9074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D0B8CE-BFE0-5DF0-02F4-9755869F2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40" y="4120653"/>
            <a:ext cx="3420623" cy="65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258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65987-A4F9-1848-801D-D42438E0D8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dirty="0">
                <a:solidFill>
                  <a:schemeClr val="tx1"/>
                </a:solidFill>
                <a:cs typeface="Times New Roman"/>
              </a:rPr>
              <a:t>M-Radar</a:t>
            </a:r>
            <a:r>
              <a:rPr lang="en-GB" sz="4400" dirty="0">
                <a:solidFill>
                  <a:schemeClr val="tx1"/>
                </a:solidFill>
                <a:latin typeface="+mj-lt"/>
                <a:cs typeface="Times New Roman"/>
              </a:rPr>
              <a:t> Overview</a:t>
            </a:r>
            <a:endParaRPr lang="en-GB" noProof="0" dirty="0">
              <a:solidFill>
                <a:schemeClr val="tx1"/>
              </a:solidFill>
              <a:latin typeface="+mj-lt"/>
              <a:cs typeface="Times New Roman"/>
            </a:endParaRPr>
          </a:p>
        </p:txBody>
      </p:sp>
      <p:pic>
        <p:nvPicPr>
          <p:cNvPr id="4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3" y="27611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632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M-Radar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Tool Description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310E165-534B-1442-9C7A-8F6B60F13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6682231" cy="2910580"/>
          </a:xfrm>
        </p:spPr>
        <p:txBody>
          <a:bodyPr/>
          <a:lstStyle/>
          <a:p>
            <a:r>
              <a:rPr lang="en-US" dirty="0"/>
              <a:t>MRadar is a </a:t>
            </a:r>
            <a:r>
              <a:rPr lang="en-US" b="1" dirty="0"/>
              <a:t>cybersecurity platform </a:t>
            </a:r>
            <a:r>
              <a:rPr lang="en-US" dirty="0"/>
              <a:t>that combines </a:t>
            </a:r>
            <a:r>
              <a:rPr lang="en-US" b="1" dirty="0"/>
              <a:t>XDR</a:t>
            </a:r>
            <a:r>
              <a:rPr lang="en-US" dirty="0"/>
              <a:t> and </a:t>
            </a:r>
            <a:r>
              <a:rPr lang="en-US" b="1" dirty="0"/>
              <a:t>SIEM</a:t>
            </a:r>
            <a:r>
              <a:rPr lang="en-US" dirty="0"/>
              <a:t> capabilities. </a:t>
            </a:r>
          </a:p>
          <a:p>
            <a:r>
              <a:rPr lang="en-US" dirty="0"/>
              <a:t>Specifically, the platform </a:t>
            </a:r>
            <a:r>
              <a:rPr lang="en-US" b="1" dirty="0"/>
              <a:t>analyzes security data</a:t>
            </a:r>
            <a:r>
              <a:rPr lang="en-US" dirty="0"/>
              <a:t> across endpoints, clouds, and networks to:</a:t>
            </a:r>
          </a:p>
          <a:p>
            <a:pPr marL="571500" lvl="1" indent="-228600">
              <a:buFont typeface="+mj-lt"/>
              <a:buAutoNum type="arabicPeriod"/>
            </a:pPr>
            <a:r>
              <a:rPr lang="en-US" dirty="0"/>
              <a:t>detect threats, </a:t>
            </a:r>
          </a:p>
          <a:p>
            <a:pPr marL="571500" lvl="1" indent="-228600">
              <a:buFont typeface="+mj-lt"/>
              <a:buAutoNum type="arabicPeriod"/>
            </a:pPr>
            <a:r>
              <a:rPr lang="en-US" dirty="0"/>
              <a:t>respond to incidents, and </a:t>
            </a:r>
          </a:p>
          <a:p>
            <a:pPr marL="571500" lvl="1" indent="-228600">
              <a:buFont typeface="+mj-lt"/>
              <a:buAutoNum type="arabicPeriod"/>
            </a:pPr>
            <a:r>
              <a:rPr lang="en-US" dirty="0"/>
              <a:t>ensure compliance, helping organizations strengthen their security posture through continuous monitoring and automation.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5CD6A86-CB31-0CF8-1B1F-3EB838411109}"/>
              </a:ext>
            </a:extLst>
          </p:cNvPr>
          <p:cNvSpPr txBox="1"/>
          <p:nvPr/>
        </p:nvSpPr>
        <p:spPr>
          <a:xfrm>
            <a:off x="2287524" y="2387846"/>
            <a:ext cx="457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04D22346-862E-FCFC-EF43-245230CF0B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096" t="33107" r="20096" b="33176"/>
          <a:stretch>
            <a:fillRect/>
          </a:stretch>
        </p:blipFill>
        <p:spPr>
          <a:xfrm>
            <a:off x="2621973" y="3643237"/>
            <a:ext cx="2444220" cy="77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883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E0FBE-D466-4A53-BB20-C2F7F4E90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6E0BD-86C4-ADA1-EC01-6DAE8E41C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M-Radar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Tool Description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5A52E56-4057-726B-2C0E-E21DB8136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6744854" cy="2910580"/>
          </a:xfrm>
        </p:spPr>
        <p:txBody>
          <a:bodyPr/>
          <a:lstStyle/>
          <a:p>
            <a:pPr algn="just"/>
            <a:r>
              <a:rPr lang="en-US" dirty="0"/>
              <a:t>MRadar </a:t>
            </a:r>
            <a:r>
              <a:rPr lang="en-US" b="1" dirty="0"/>
              <a:t>protects</a:t>
            </a:r>
            <a:r>
              <a:rPr lang="en-US" dirty="0"/>
              <a:t> the infrastructure by </a:t>
            </a:r>
            <a:r>
              <a:rPr lang="en-US" b="1" dirty="0"/>
              <a:t>monitoring</a:t>
            </a:r>
            <a:r>
              <a:rPr lang="en-US" dirty="0"/>
              <a:t> and auditing endpoint activity.</a:t>
            </a:r>
          </a:p>
          <a:p>
            <a:pPr algn="just"/>
            <a:r>
              <a:rPr lang="en-US" dirty="0"/>
              <a:t>The platform </a:t>
            </a:r>
            <a:r>
              <a:rPr lang="en-US" b="1" dirty="0"/>
              <a:t>aggregates, stores, and analyzes </a:t>
            </a:r>
            <a:r>
              <a:rPr lang="en-US" dirty="0"/>
              <a:t>security event data to identify anomalies. </a:t>
            </a:r>
          </a:p>
          <a:p>
            <a:pPr algn="just"/>
            <a:r>
              <a:rPr lang="en-US" dirty="0"/>
              <a:t>This SIEM platform adds </a:t>
            </a:r>
            <a:r>
              <a:rPr lang="en-US" b="1" dirty="0"/>
              <a:t>contextual information</a:t>
            </a:r>
            <a:r>
              <a:rPr lang="en-US" dirty="0"/>
              <a:t> to alerts to reduce average response time.</a:t>
            </a:r>
          </a:p>
          <a:p>
            <a:pPr algn="just"/>
            <a:r>
              <a:rPr lang="en-US" dirty="0"/>
              <a:t>MRadar </a:t>
            </a:r>
            <a:r>
              <a:rPr lang="en-US" b="1" dirty="0"/>
              <a:t>detects vulnerabilities </a:t>
            </a:r>
            <a:r>
              <a:rPr lang="en-US" dirty="0"/>
              <a:t>on monitored endpoints. </a:t>
            </a:r>
          </a:p>
          <a:p>
            <a:pPr algn="just"/>
            <a:r>
              <a:rPr lang="en-US" dirty="0"/>
              <a:t>The vulnerability detection capability </a:t>
            </a:r>
            <a:r>
              <a:rPr lang="en-US" b="1" dirty="0"/>
              <a:t>ensures</a:t>
            </a:r>
            <a:r>
              <a:rPr lang="en-US" dirty="0"/>
              <a:t> that </a:t>
            </a:r>
            <a:r>
              <a:rPr lang="en-US" b="1" dirty="0"/>
              <a:t>regulatory compliance </a:t>
            </a:r>
            <a:r>
              <a:rPr lang="en-US" dirty="0"/>
              <a:t>requirements are met.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CF89D7-5BEA-6E24-A7C0-9F69074C2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2B5FD757-DFB7-2642-DC69-CBA78250E32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18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39359-84B0-EE72-7C5F-0A092D1DF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F2BBA-8939-4915-1815-40C22CABC8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300" y="1954386"/>
            <a:ext cx="5825202" cy="1234727"/>
          </a:xfrm>
        </p:spPr>
        <p:txBody>
          <a:bodyPr/>
          <a:lstStyle/>
          <a:p>
            <a:r>
              <a:rPr lang="en-GB" sz="4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M</a:t>
            </a:r>
            <a:r>
              <a:rPr lang="en-GB" sz="4400" dirty="0">
                <a:solidFill>
                  <a:schemeClr val="tx1"/>
                </a:solidFill>
                <a:cs typeface="Times New Roman" panose="02020603050405020304" pitchFamily="18" charset="0"/>
              </a:rPr>
              <a:t>R</a:t>
            </a:r>
            <a:r>
              <a:rPr lang="en-GB" sz="4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adar</a:t>
            </a:r>
            <a:r>
              <a:rPr lang="el-GR" sz="4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400" dirty="0">
                <a:solidFill>
                  <a:schemeClr val="tx1"/>
                </a:solidFill>
                <a:cs typeface="Times New Roman" panose="02020603050405020304" pitchFamily="18" charset="0"/>
              </a:rPr>
              <a:t>Platform</a:t>
            </a:r>
            <a:endParaRPr lang="en-GB" noProof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1508985786">
            <a:extLst>
              <a:ext uri="{FF2B5EF4-FFF2-40B4-BE49-F238E27FC236}">
                <a16:creationId xmlns:a16="http://schemas.microsoft.com/office/drawing/2014/main" id="{780C344D-4155-2CCE-125B-928CEE2D458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3" y="27611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90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9BBC4-A823-5148-5BB9-6093DD390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EC345-A515-E25B-EF29-EF7714EF7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MRadar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Log-in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E53C9C-37F1-7B3C-2612-D8CDAE495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/>
          <a:lstStyle/>
          <a:p>
            <a:pPr algn="just"/>
            <a:r>
              <a:rPr lang="en-US" dirty="0"/>
              <a:t>MRadar has its own Log-in Page.</a:t>
            </a:r>
          </a:p>
          <a:p>
            <a:pPr algn="just"/>
            <a:r>
              <a:rPr lang="en-US" dirty="0"/>
              <a:t>Login via </a:t>
            </a:r>
            <a:r>
              <a:rPr lang="en-US" b="1" dirty="0"/>
              <a:t>credentials</a:t>
            </a:r>
            <a:r>
              <a:rPr lang="en-US" dirty="0"/>
              <a:t> is required to connect.</a:t>
            </a:r>
          </a:p>
          <a:p>
            <a:pPr algn="just"/>
            <a:r>
              <a:rPr lang="en-US" dirty="0"/>
              <a:t>After logging in, the </a:t>
            </a:r>
            <a:r>
              <a:rPr lang="en-US" b="1" dirty="0"/>
              <a:t>Dashboard</a:t>
            </a:r>
            <a:r>
              <a:rPr lang="en-US" dirty="0"/>
              <a:t> is accessible.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AFCD10-622B-0AB7-98D4-4541F0CB6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02157E7A-9F76-4630-6BB6-4B9C3EAA5F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13" name="Εικόνα 12" descr="Εικόνα που περιέχει κείμενο, στιγμιότυπο οθόνης, λογότυπο, Μπελ ηλεκτρίκ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B17A934-911C-831D-5008-1A3F21C68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010" y="1620442"/>
            <a:ext cx="4139358" cy="204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23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A903C-3B72-3AAC-670A-3025A15BC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1AC4B-3DB6-ADBE-1F1C-BDB55260D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MRadar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Home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AE5FBA-0D17-EA71-F0B4-2293E5C88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/>
          <a:lstStyle/>
          <a:p>
            <a:pPr algn="just"/>
            <a:r>
              <a:rPr lang="en-US" dirty="0"/>
              <a:t>The Home Page of MRadar Dashboard includes:</a:t>
            </a:r>
          </a:p>
          <a:p>
            <a:pPr marL="571500" lvl="1" indent="-228600" algn="just">
              <a:buFont typeface="+mj-lt"/>
              <a:buAutoNum type="arabicPeriod"/>
            </a:pPr>
            <a:r>
              <a:rPr lang="en-US" dirty="0"/>
              <a:t>A Summary of all agents</a:t>
            </a:r>
          </a:p>
          <a:p>
            <a:pPr marL="571500" lvl="1" indent="-228600" algn="just">
              <a:buFont typeface="+mj-lt"/>
              <a:buAutoNum type="arabicPeriod"/>
            </a:pPr>
            <a:r>
              <a:rPr lang="en-US" dirty="0"/>
              <a:t>The alerts from the last 24 hours categorized by severity</a:t>
            </a:r>
          </a:p>
          <a:p>
            <a:pPr marL="571500" lvl="1" indent="-228600" algn="just">
              <a:buFont typeface="+mj-lt"/>
              <a:buAutoNum type="arabicPeriod"/>
            </a:pPr>
            <a:r>
              <a:rPr lang="en-US" dirty="0"/>
              <a:t>Endpoint security, threat intelligence and security operations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A73926-E0D9-7C7A-5BB8-223721A95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A3BF3154-9AE2-033B-06BC-8261E715A49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4" name="Εικόνα 3" descr="Εικόνα που περιέχει κείμενο, στιγμιότυπο οθόνης, λογισμικό, λογισμικό πολυμέσων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BC4720B9-7286-688F-C9EC-E8D078DEE9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822"/>
          <a:stretch>
            <a:fillRect/>
          </a:stretch>
        </p:blipFill>
        <p:spPr>
          <a:xfrm>
            <a:off x="3097865" y="1620442"/>
            <a:ext cx="4169323" cy="20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391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BC30E-2E62-976E-879E-29B922B00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B53A8-2971-13F4-7E94-0B4899EAE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M</a:t>
            </a:r>
            <a:r>
              <a:rPr lang="en-GB" dirty="0"/>
              <a:t>R</a:t>
            </a:r>
            <a:r>
              <a:rPr lang="en-GB" noProof="0" dirty="0" err="1">
                <a:solidFill>
                  <a:schemeClr val="accent1"/>
                </a:solidFill>
              </a:rPr>
              <a:t>adar</a:t>
            </a:r>
            <a:r>
              <a:rPr lang="en-GB" noProof="0" dirty="0">
                <a:solidFill>
                  <a:schemeClr val="accent1"/>
                </a:solidFill>
              </a:rPr>
              <a:t>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Threat Hunting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B731B10-1593-AB00-3131-89522F788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12986" cy="291058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/>
              <a:t>MRadar offers comprehensive visibility into monitored endpoints. </a:t>
            </a:r>
          </a:p>
          <a:p>
            <a:pPr algn="just"/>
            <a:r>
              <a:rPr lang="en-US" dirty="0"/>
              <a:t>It helps investigate threats that have bypassed initial security controls, by providing log retention and indexing capabilities. </a:t>
            </a:r>
          </a:p>
          <a:p>
            <a:pPr algn="just"/>
            <a:r>
              <a:rPr lang="en-US" dirty="0"/>
              <a:t>Threat detection rules are mapped against the MITRE ATT&amp;CK framework to aid in the investigation and referencing of tactics, techniques, and procedures commonly used by attackers. 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F6CE2-E451-C28D-E20F-ACA75F52E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DD7A4F3F-E136-7033-1563-BEE8C1CF988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6" name="Εικόνα 5" descr="Εικόνα που περιέχει στιγμιότυπο οθόνης, κείμενο, λογισμικό πολυμέσων, λογισμικό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48FA89A3-144D-7D5F-BD89-BDF8741E9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770" y="1620442"/>
            <a:ext cx="4158029" cy="206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51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D40FB-4A0D-CDFF-09FD-948EA11AF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2FC7-4071-9293-B662-B9084E325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M</a:t>
            </a:r>
            <a:r>
              <a:rPr lang="en-GB" dirty="0"/>
              <a:t>R</a:t>
            </a:r>
            <a:r>
              <a:rPr lang="en-GB" noProof="0" dirty="0" err="1">
                <a:solidFill>
                  <a:schemeClr val="accent1"/>
                </a:solidFill>
              </a:rPr>
              <a:t>adar</a:t>
            </a:r>
            <a:r>
              <a:rPr lang="en-GB" noProof="0" dirty="0">
                <a:solidFill>
                  <a:schemeClr val="accent1"/>
                </a:solidFill>
              </a:rPr>
              <a:t>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Events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F5E726D-095A-E54D-8AB4-067F54D6F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620441"/>
            <a:ext cx="2574635" cy="313513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Displays collected security events over time.</a:t>
            </a:r>
          </a:p>
          <a:p>
            <a:pPr algn="just"/>
            <a:r>
              <a:rPr lang="en-US" dirty="0"/>
              <a:t>Helps identify patterns and unusual activity.</a:t>
            </a:r>
          </a:p>
          <a:p>
            <a:pPr algn="just"/>
            <a:r>
              <a:rPr lang="en-US" dirty="0"/>
              <a:t>Displays a </a:t>
            </a:r>
            <a:r>
              <a:rPr lang="en-US" b="1" dirty="0"/>
              <a:t>detailed event table</a:t>
            </a:r>
            <a:r>
              <a:rPr lang="en-US" dirty="0"/>
              <a:t> with the key attributes: </a:t>
            </a:r>
          </a:p>
          <a:p>
            <a:pPr lvl="1" algn="just"/>
            <a:r>
              <a:rPr lang="en-US" dirty="0"/>
              <a:t>timestamp</a:t>
            </a:r>
          </a:p>
          <a:p>
            <a:pPr lvl="1" algn="just"/>
            <a:r>
              <a:rPr lang="en-US" dirty="0"/>
              <a:t>agent name</a:t>
            </a:r>
          </a:p>
          <a:p>
            <a:pPr lvl="1" algn="just"/>
            <a:r>
              <a:rPr lang="en-US" dirty="0"/>
              <a:t>rule description</a:t>
            </a:r>
          </a:p>
          <a:p>
            <a:pPr lvl="1" algn="just"/>
            <a:r>
              <a:rPr lang="en-US" dirty="0"/>
              <a:t>rule level</a:t>
            </a:r>
          </a:p>
          <a:p>
            <a:pPr lvl="1" algn="just"/>
            <a:r>
              <a:rPr lang="en-US" dirty="0"/>
              <a:t>rule ID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3414DF-7520-2917-2674-C1613E8D4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A6DBC470-E5A6-42A5-2687-D2680543A61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4" name="Εικόνα 3" descr="Εικόνα που περιέχει κείμενο, στιγμιότυπο οθόνης, λογισμικό, λογισμικό πολυμέσων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C7030C17-BC98-A49A-D737-184772B47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3698" y="1620442"/>
            <a:ext cx="4140000" cy="205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881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271" y="485361"/>
            <a:ext cx="6934879" cy="994172"/>
          </a:xfrm>
        </p:spPr>
        <p:txBody>
          <a:bodyPr>
            <a:noAutofit/>
          </a:bodyPr>
          <a:lstStyle/>
          <a:p>
            <a:r>
              <a:rPr lang="en-GB" dirty="0"/>
              <a:t>Vision and Objectives </a:t>
            </a: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Ορθογώνιο 2"/>
          <p:cNvSpPr/>
          <p:nvPr/>
        </p:nvSpPr>
        <p:spPr>
          <a:xfrm>
            <a:off x="237872" y="1141654"/>
            <a:ext cx="6356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rgbClr val="0070C0"/>
                </a:solidFill>
              </a:rPr>
              <a:t>Vision</a:t>
            </a:r>
            <a:r>
              <a:rPr lang="en-US" dirty="0"/>
              <a:t>: Improve knowledge &amp; auditing of </a:t>
            </a:r>
            <a:r>
              <a:rPr lang="en-US" i="1" dirty="0"/>
              <a:t>cybersecurity</a:t>
            </a:r>
          </a:p>
          <a:p>
            <a:pPr algn="just"/>
            <a:br>
              <a:rPr lang="en-GB" dirty="0">
                <a:solidFill>
                  <a:schemeClr val="accent1"/>
                </a:solidFill>
              </a:rPr>
            </a:br>
            <a:endParaRPr lang="el-GR" dirty="0"/>
          </a:p>
        </p:txBody>
      </p:sp>
      <p:sp>
        <p:nvSpPr>
          <p:cNvPr id="4" name="Ορθογώνιο 3"/>
          <p:cNvSpPr/>
          <p:nvPr/>
        </p:nvSpPr>
        <p:spPr>
          <a:xfrm>
            <a:off x="336119" y="1519474"/>
            <a:ext cx="703918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GB" b="1" dirty="0">
              <a:solidFill>
                <a:srgbClr val="0070C0"/>
              </a:solidFill>
            </a:endParaRPr>
          </a:p>
          <a:p>
            <a:pPr algn="just"/>
            <a:r>
              <a:rPr lang="en-GB" b="1" dirty="0">
                <a:solidFill>
                  <a:srgbClr val="0070C0"/>
                </a:solidFill>
              </a:rPr>
              <a:t>Objectives: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GB" dirty="0"/>
              <a:t>Design the NERO </a:t>
            </a:r>
            <a:r>
              <a:rPr lang="en-GB" b="1" dirty="0"/>
              <a:t>advanced cybersecurity </a:t>
            </a:r>
            <a:r>
              <a:rPr lang="en-GB" b="1" dirty="0">
                <a:solidFill>
                  <a:srgbClr val="0070C0"/>
                </a:solidFill>
              </a:rPr>
              <a:t>awareness ecosystem </a:t>
            </a:r>
            <a:r>
              <a:rPr lang="en-GB" b="1" dirty="0"/>
              <a:t>focused on SMEs; </a:t>
            </a:r>
            <a:r>
              <a:rPr lang="en-GB" dirty="0"/>
              <a:t>provide its modules through a user-friendly </a:t>
            </a:r>
            <a:r>
              <a:rPr lang="en-GB" b="1" dirty="0">
                <a:solidFill>
                  <a:srgbClr val="0070C0"/>
                </a:solidFill>
              </a:rPr>
              <a:t>marketplace</a:t>
            </a:r>
            <a:r>
              <a:rPr lang="en-GB" dirty="0"/>
              <a:t>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GB" dirty="0"/>
              <a:t>Demonstrate the benefits of NERO through </a:t>
            </a:r>
            <a:r>
              <a:rPr lang="en-GB" b="1" dirty="0">
                <a:solidFill>
                  <a:srgbClr val="0070C0"/>
                </a:solidFill>
              </a:rPr>
              <a:t>3 use cases </a:t>
            </a:r>
            <a:r>
              <a:rPr lang="en-GB" dirty="0"/>
              <a:t>in healthcare, finance, transportation/logistics sectors.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GB" dirty="0"/>
              <a:t>Support SMEs by sharing knowledge and advanced </a:t>
            </a:r>
            <a:r>
              <a:rPr lang="en-GB" b="1" dirty="0">
                <a:solidFill>
                  <a:srgbClr val="0070C0"/>
                </a:solidFill>
              </a:rPr>
              <a:t>training materials utilizing EU tools</a:t>
            </a:r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en-GB" dirty="0"/>
              <a:t>that follow security-by-design and privacy-by-design approaches.</a:t>
            </a:r>
          </a:p>
          <a:p>
            <a:pPr algn="just"/>
            <a:endParaRPr lang="en-GB" sz="1400" dirty="0"/>
          </a:p>
          <a:p>
            <a:pPr algn="just"/>
            <a:endParaRPr lang="el-GR" sz="1400" dirty="0"/>
          </a:p>
        </p:txBody>
      </p:sp>
      <p:pic>
        <p:nvPicPr>
          <p:cNvPr id="6148" name="Picture 4" descr="KKSSS">
            <a:extLst>
              <a:ext uri="{FF2B5EF4-FFF2-40B4-BE49-F238E27FC236}">
                <a16:creationId xmlns:a16="http://schemas.microsoft.com/office/drawing/2014/main" id="{73E5890E-4729-AC59-4F4B-7AC529728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722" y="0"/>
            <a:ext cx="2549278" cy="158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9DA340-FDA7-4985-5FEF-9288FF6A7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544" y="323115"/>
            <a:ext cx="1527569" cy="56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20104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8313A-F062-670E-2131-E2EB3F9A0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999F7-6794-1DBF-99F7-AF9688889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MRadar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Event Details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83FD9BA-6C3C-A040-C491-2F9880887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Displays the </a:t>
            </a:r>
            <a:r>
              <a:rPr lang="en-US" b="1" dirty="0"/>
              <a:t>full details of a selected event</a:t>
            </a:r>
            <a:r>
              <a:rPr lang="en-US" dirty="0"/>
              <a:t>, including all associated metadata and rule information.</a:t>
            </a:r>
          </a:p>
          <a:p>
            <a:pPr algn="just"/>
            <a:r>
              <a:rPr lang="en-US" dirty="0"/>
              <a:t>Provides access to the raw </a:t>
            </a:r>
            <a:r>
              <a:rPr lang="en-US" b="1" dirty="0"/>
              <a:t>event data in JSON format</a:t>
            </a:r>
            <a:r>
              <a:rPr lang="en-US" dirty="0"/>
              <a:t>, enabling deeper technical analysis and verification.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DA5A2B-127F-6C75-1F57-1D3A40B2F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2B935A8F-35DA-B057-14AB-6F4C65AD06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6" name="Εικόνα 5" descr="Εικόνα που περιέχει κείμενο, στιγμιότυπο οθόνης, λογισμικό, λογισμικό πολυμέσων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AFE7E2B7-D561-D34B-7DFA-42C726B478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63"/>
          <a:stretch>
            <a:fillRect/>
          </a:stretch>
        </p:blipFill>
        <p:spPr>
          <a:xfrm>
            <a:off x="3106770" y="1620442"/>
            <a:ext cx="4140000" cy="205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222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45F26-2B4B-1640-541C-C176E5B19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A84FA-B496-10FB-9C04-F1448FC70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M</a:t>
            </a:r>
            <a:r>
              <a:rPr lang="en-GB" dirty="0"/>
              <a:t>R</a:t>
            </a:r>
            <a:r>
              <a:rPr lang="en-GB" noProof="0" dirty="0" err="1">
                <a:solidFill>
                  <a:schemeClr val="accent1"/>
                </a:solidFill>
              </a:rPr>
              <a:t>adar</a:t>
            </a:r>
            <a:r>
              <a:rPr lang="en-GB" noProof="0" dirty="0">
                <a:solidFill>
                  <a:schemeClr val="accent1"/>
                </a:solidFill>
              </a:rPr>
              <a:t>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Vulnerability Detection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45CEF21-CF86-6D3F-4B6E-964BCC34A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Detects vulnerabilities </a:t>
            </a:r>
            <a:r>
              <a:rPr lang="en-US" dirty="0"/>
              <a:t>on monitored endpoints.</a:t>
            </a:r>
          </a:p>
          <a:p>
            <a:pPr algn="just"/>
            <a:r>
              <a:rPr lang="en-US" dirty="0"/>
              <a:t>Prioritizes </a:t>
            </a:r>
            <a:r>
              <a:rPr lang="en-US" b="1" dirty="0"/>
              <a:t>identified vulnerabilities</a:t>
            </a:r>
            <a:r>
              <a:rPr lang="en-US" dirty="0"/>
              <a:t> to speed up the decision-making process. </a:t>
            </a:r>
          </a:p>
          <a:p>
            <a:pPr algn="just"/>
            <a:r>
              <a:rPr lang="en-US" dirty="0"/>
              <a:t>The vulnerability detection capability ensures the </a:t>
            </a:r>
            <a:r>
              <a:rPr lang="en-US" b="1" dirty="0"/>
              <a:t>regulatory compliance requirements </a:t>
            </a:r>
            <a:r>
              <a:rPr lang="en-US" dirty="0"/>
              <a:t>are met.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748AC-3C53-9B73-C8D3-9F9DFC10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82BE49AE-5A70-406C-CB68-ADA8386BDC4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4" name="Εικόνα 3" descr="Εικόνα που περιέχει στιγμιότυπο οθόνης, κείμενο, λογισμικό πολυμέσων, λογισμικό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AF32E057-9676-5987-DF92-6703F0108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770" y="1620442"/>
            <a:ext cx="4140000" cy="20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2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01D3D-E8B5-1F79-4897-B291F1DE8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209A1-C50D-9326-663E-5A0417469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MRadar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Discover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32F71D-54D8-D477-1740-45C938B79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Displays a list of events in chronological order for easy browsing.</a:t>
            </a:r>
          </a:p>
          <a:p>
            <a:pPr algn="just"/>
            <a:r>
              <a:rPr lang="en-US" dirty="0"/>
              <a:t>Provides search and filter options to quickly locate specific information.</a:t>
            </a:r>
          </a:p>
          <a:p>
            <a:pPr algn="just"/>
            <a:r>
              <a:rPr lang="en-US" dirty="0"/>
              <a:t>Allows to inspect detailed fields of each record for deeper understanding.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EE1C05-D404-9177-5008-754D4AD70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3E48BF5C-F648-8F76-61AB-3B39DAB3B8E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4" name="Εικόνα 3" descr="Εικόνα που περιέχει κείμενο, στιγμιότυπο οθόνης, λογισμικό, λογισμικό πολυμέσων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28183CE-ADD1-FE06-83AC-C237C080B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770" y="1620442"/>
            <a:ext cx="4140000" cy="205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335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49825-4843-7A79-E260-57D88B100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F7366-7C0E-79D6-3CB3-F6F7528A7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703" y="674900"/>
            <a:ext cx="6934879" cy="994172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MRadar Dashboard</a:t>
            </a:r>
            <a:br>
              <a:rPr lang="en-GB" noProof="0" dirty="0">
                <a:solidFill>
                  <a:schemeClr val="accent1"/>
                </a:solidFill>
              </a:rPr>
            </a:br>
            <a:r>
              <a:rPr lang="en-GB" sz="1800" dirty="0"/>
              <a:t>Endpoints Page</a:t>
            </a:r>
            <a:br>
              <a:rPr lang="en-GB" noProof="0" dirty="0">
                <a:solidFill>
                  <a:schemeClr val="accent1"/>
                </a:solidFill>
              </a:rPr>
            </a:br>
            <a:br>
              <a:rPr lang="en-GB" noProof="0" dirty="0">
                <a:solidFill>
                  <a:schemeClr val="accent1"/>
                </a:solidFill>
              </a:rPr>
            </a:br>
            <a:endParaRPr lang="en-GB" noProof="0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55BC930-0537-A9B2-27DB-2D54E3CA7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20442"/>
            <a:ext cx="2506471" cy="291058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Provides an </a:t>
            </a:r>
            <a:r>
              <a:rPr lang="en-US" b="1" dirty="0"/>
              <a:t>overview</a:t>
            </a:r>
            <a:r>
              <a:rPr lang="en-US" dirty="0"/>
              <a:t> of all monitored </a:t>
            </a:r>
            <a:r>
              <a:rPr lang="en-US" b="1" dirty="0"/>
              <a:t>endpoints</a:t>
            </a:r>
            <a:r>
              <a:rPr lang="en-US" dirty="0"/>
              <a:t>, presenting their current connectivity and operational status.</a:t>
            </a:r>
          </a:p>
          <a:p>
            <a:pPr algn="just"/>
            <a:r>
              <a:rPr lang="en-US" dirty="0"/>
              <a:t>Displays </a:t>
            </a:r>
            <a:r>
              <a:rPr lang="en-US" b="1" dirty="0"/>
              <a:t>key information </a:t>
            </a:r>
            <a:r>
              <a:rPr lang="en-US" dirty="0"/>
              <a:t>per endpoint, such as name, status, last activity, and system details.</a:t>
            </a:r>
          </a:p>
          <a:p>
            <a:pPr algn="just"/>
            <a:r>
              <a:rPr lang="en-US" dirty="0"/>
              <a:t>Supports monitoring and management, helping users identify inactive, or misconfigured endpoints.</a:t>
            </a:r>
          </a:p>
          <a:p>
            <a:pPr algn="just"/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7F9F8B-CD49-573A-E437-828A2A8B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5AD2CE-F49B-4E00-A4C1-B0C86F7952B9}" type="slidenum">
              <a:rPr kumimoji="0" lang="de-DE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de-DE" sz="675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D0C7A1D6-8CF9-3FF2-5B0F-1546F39DB7F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6" name="Εικόνα 5" descr="Εικόνα που περιέχει στιγμιότυπο οθόνης, κείμε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A7B9CE2C-B100-C116-8A9D-C25A2F14C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306" y="1669072"/>
            <a:ext cx="4140000" cy="205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27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7B24-1F45-2E1F-E975-767BA7AB2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7D317-975A-3866-81BE-F2F69DDEA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300" y="1954386"/>
            <a:ext cx="5825202" cy="1234727"/>
          </a:xfrm>
        </p:spPr>
        <p:txBody>
          <a:bodyPr/>
          <a:lstStyle/>
          <a:p>
            <a:r>
              <a:rPr lang="en-GB" sz="4400" dirty="0">
                <a:solidFill>
                  <a:schemeClr val="tx1"/>
                </a:solidFill>
                <a:cs typeface="Times New Roman"/>
              </a:rPr>
              <a:t>M-Radar</a:t>
            </a:r>
            <a:r>
              <a:rPr lang="el-GR" sz="4400" dirty="0">
                <a:solidFill>
                  <a:schemeClr val="tx1"/>
                </a:solidFill>
                <a:latin typeface="+mj-lt"/>
                <a:cs typeface="Times New Roman"/>
              </a:rPr>
              <a:t> </a:t>
            </a:r>
            <a:r>
              <a:rPr lang="en-US" sz="4400" dirty="0">
                <a:solidFill>
                  <a:schemeClr val="tx1"/>
                </a:solidFill>
                <a:latin typeface="+mj-lt"/>
                <a:cs typeface="Times New Roman"/>
              </a:rPr>
              <a:t>Demonstration</a:t>
            </a:r>
            <a:endParaRPr lang="en-GB" noProof="0" dirty="0">
              <a:solidFill>
                <a:schemeClr val="tx1"/>
              </a:solidFill>
              <a:latin typeface="+mj-lt"/>
              <a:cs typeface="Times New Roman"/>
            </a:endParaRPr>
          </a:p>
        </p:txBody>
      </p:sp>
      <p:pic>
        <p:nvPicPr>
          <p:cNvPr id="4" name="Picture 1508985786">
            <a:extLst>
              <a:ext uri="{FF2B5EF4-FFF2-40B4-BE49-F238E27FC236}">
                <a16:creationId xmlns:a16="http://schemas.microsoft.com/office/drawing/2014/main" id="{8EF61D26-4275-0BFD-EA3E-D6EA9C12F50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3" y="27611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80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D1921-4D0A-3DB7-D2AE-16AFB0902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8D096-39E6-7F68-F2A6-5DBD7B020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noProof="0" dirty="0">
                <a:solidFill>
                  <a:schemeClr val="tx1"/>
                </a:solidFill>
              </a:rPr>
              <a:t>Thank you!</a:t>
            </a:r>
            <a:endParaRPr lang="en-GB" noProof="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1508985786">
            <a:extLst>
              <a:ext uri="{FF2B5EF4-FFF2-40B4-BE49-F238E27FC236}">
                <a16:creationId xmlns:a16="http://schemas.microsoft.com/office/drawing/2014/main" id="{4DCF9E9A-86AB-A490-4CC7-A75E235E9E0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3" y="27611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49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D1B45-B0FA-729B-2FBD-0B049D7BB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65029-F783-E846-1DBF-7F2F0456E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1" y="581495"/>
            <a:ext cx="6934879" cy="465554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Questionnaire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68C09C-CE5D-571F-6CDD-6D5778E1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8FE871A3-6B2C-99AD-3BBA-53B715FC5C3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30E1342F-09D6-59B8-1DFF-FC5F433BCA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620838"/>
            <a:ext cx="2909887" cy="290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8006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B9C5C-149F-9476-760C-E0B5E147E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A8C51-821F-D914-E19A-253A5FA7D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1" y="581495"/>
            <a:ext cx="6934879" cy="465554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Q&amp;A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0C560-787A-2A23-9EF8-C4296722D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BD76B5A8-4C78-E258-7DD5-B51D76F6DA4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9A4F6D-FB51-8493-25E6-576BA25313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 Post your questions into the chat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0AFC8366-C1C4-ACBC-F931-FE918DA6A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829" y="2860692"/>
            <a:ext cx="1807252" cy="180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184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968" y="420597"/>
            <a:ext cx="5845913" cy="1051561"/>
          </a:xfrm>
        </p:spPr>
        <p:txBody>
          <a:bodyPr anchor="ctr">
            <a:noAutofit/>
          </a:bodyPr>
          <a:lstStyle/>
          <a:p>
            <a:pPr lvl="0">
              <a:lnSpc>
                <a:spcPct val="90000"/>
              </a:lnSpc>
            </a:pPr>
            <a:r>
              <a:rPr lang="en-US" sz="2000" dirty="0"/>
              <a:t>Follow us &amp; Stay tuned for the next webinars!  </a:t>
            </a:r>
            <a:endParaRPr lang="en-GB" sz="2000" noProof="0" dirty="0"/>
          </a:p>
        </p:txBody>
      </p:sp>
      <p:pic>
        <p:nvPicPr>
          <p:cNvPr id="8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06" y="3514690"/>
            <a:ext cx="2892580" cy="1164264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310E165-534B-1442-9C7A-8F6B60F13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916" y="1850528"/>
            <a:ext cx="3194532" cy="1883272"/>
          </a:xfrm>
        </p:spPr>
        <p:txBody>
          <a:bodyPr anchor="t">
            <a:noAutofit/>
          </a:bodyPr>
          <a:lstStyle/>
          <a:p>
            <a:pPr marL="0" indent="0">
              <a:buClr>
                <a:srgbClr val="0D4193"/>
              </a:buClr>
              <a:buNone/>
            </a:pPr>
            <a:r>
              <a:rPr lang="en-US" sz="1800" dirty="0"/>
              <a:t>company/nero-cybersecurity</a:t>
            </a:r>
          </a:p>
          <a:p>
            <a:pPr marL="0" indent="0">
              <a:buClr>
                <a:srgbClr val="0D4193"/>
              </a:buClr>
              <a:buNone/>
            </a:pPr>
            <a:r>
              <a:rPr lang="en-US" sz="1800" dirty="0"/>
              <a:t>@NEROcybersec</a:t>
            </a:r>
          </a:p>
          <a:p>
            <a:pPr marL="0" indent="0">
              <a:buClr>
                <a:srgbClr val="0D4193"/>
              </a:buClr>
              <a:buNone/>
            </a:pPr>
            <a:r>
              <a:rPr lang="en-US" sz="1650" dirty="0"/>
              <a:t>@NEROcybersec</a:t>
            </a:r>
          </a:p>
          <a:p>
            <a:pPr marL="0" indent="0">
              <a:buClr>
                <a:srgbClr val="0D4193"/>
              </a:buClr>
              <a:buNone/>
            </a:pPr>
            <a:r>
              <a:rPr lang="en-US" sz="1800" dirty="0"/>
              <a:t>communities/</a:t>
            </a:r>
            <a:r>
              <a:rPr lang="en-US" sz="1800" dirty="0" err="1"/>
              <a:t>NEROcybersec</a:t>
            </a:r>
            <a:endParaRPr lang="en-US" sz="1800" dirty="0"/>
          </a:p>
          <a:p>
            <a:pPr marL="0" indent="0">
              <a:buClr>
                <a:srgbClr val="0D4193"/>
              </a:buClr>
              <a:buNone/>
            </a:pPr>
            <a:r>
              <a:rPr lang="en-US" sz="1800" dirty="0" err="1"/>
              <a:t>nerocybersecurity.eu</a:t>
            </a:r>
            <a:endParaRPr lang="en-US" sz="1800" dirty="0"/>
          </a:p>
          <a:p>
            <a:pPr marL="0" indent="0">
              <a:buClr>
                <a:srgbClr val="0D4193"/>
              </a:buClr>
              <a:buNone/>
            </a:pPr>
            <a:endParaRPr lang="en-US" sz="18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1894D01-0B4C-2955-1659-2BF3715DE0D3}"/>
              </a:ext>
            </a:extLst>
          </p:cNvPr>
          <p:cNvGrpSpPr/>
          <p:nvPr/>
        </p:nvGrpSpPr>
        <p:grpSpPr>
          <a:xfrm>
            <a:off x="506907" y="1896736"/>
            <a:ext cx="559911" cy="1360590"/>
            <a:chOff x="74433" y="1570208"/>
            <a:chExt cx="559911" cy="13605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E184AB1-2337-55D1-65BD-5B2F34C84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380" y="2346684"/>
              <a:ext cx="223520" cy="22352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6176F15-DA15-EDFC-4279-DA53C18AF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023" y="1935968"/>
              <a:ext cx="472235" cy="32741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4A7A9EE-5D36-A879-9136-08BE61AEA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6577" y="1570208"/>
              <a:ext cx="385792" cy="32741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682666D-F17D-6E6D-231D-9EA7430B7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433" y="2727194"/>
              <a:ext cx="559911" cy="203604"/>
            </a:xfrm>
            <a:prstGeom prst="rect">
              <a:avLst/>
            </a:prstGeom>
          </p:spPr>
        </p:pic>
      </p:grpSp>
      <p:pic>
        <p:nvPicPr>
          <p:cNvPr id="9" name="Graphic 8" descr="Internet with solid fill">
            <a:extLst>
              <a:ext uri="{FF2B5EF4-FFF2-40B4-BE49-F238E27FC236}">
                <a16:creationId xmlns:a16="http://schemas.microsoft.com/office/drawing/2014/main" id="{1811A0CA-7553-7F35-87B2-433EA635BF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0046" y="3252384"/>
            <a:ext cx="559911" cy="55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0060"/>
      </p:ext>
    </p:extLst>
  </p:cSld>
  <p:clrMapOvr>
    <a:masterClrMapping/>
  </p:clrMapOvr>
  <p:transition spd="slow">
    <p:cover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E2B33-D131-56C5-4341-45AC1F3AB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884AD35-78E9-508A-911D-885FAD65B468}"/>
              </a:ext>
            </a:extLst>
          </p:cNvPr>
          <p:cNvSpPr txBox="1"/>
          <p:nvPr/>
        </p:nvSpPr>
        <p:spPr>
          <a:xfrm>
            <a:off x="325440" y="2856727"/>
            <a:ext cx="640290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+mj-lt"/>
                <a:cs typeface="Times New Roman" panose="02020603050405020304" pitchFamily="18" charset="0"/>
              </a:rPr>
              <a:t>Thank you for joining today!</a:t>
            </a:r>
          </a:p>
          <a:p>
            <a:endParaRPr lang="en-GB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1508985786">
            <a:extLst>
              <a:ext uri="{FF2B5EF4-FFF2-40B4-BE49-F238E27FC236}">
                <a16:creationId xmlns:a16="http://schemas.microsoft.com/office/drawing/2014/main" id="{938827DD-CD31-5218-1EA0-260228C3D35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2" y="366154"/>
            <a:ext cx="2172667" cy="90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82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NERO main outcomes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E5266-8D43-420F-9853-D7B239D345EF}" type="datetime1">
              <a:rPr lang="el-GR" smtClean="0"/>
              <a:t>10/2/2026</a:t>
            </a:fld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5D37AC-185B-7D00-A1D4-D9E434C2A8BA}"/>
              </a:ext>
            </a:extLst>
          </p:cNvPr>
          <p:cNvGrpSpPr/>
          <p:nvPr/>
        </p:nvGrpSpPr>
        <p:grpSpPr>
          <a:xfrm>
            <a:off x="275536" y="1509630"/>
            <a:ext cx="7892143" cy="2784785"/>
            <a:chOff x="838200" y="2228087"/>
            <a:chExt cx="10515600" cy="3610005"/>
          </a:xfrm>
        </p:grpSpPr>
        <p:graphicFrame>
          <p:nvGraphicFramePr>
            <p:cNvPr id="7" name="Shape 85">
              <a:extLst>
                <a:ext uri="{FF2B5EF4-FFF2-40B4-BE49-F238E27FC236}">
                  <a16:creationId xmlns:a16="http://schemas.microsoft.com/office/drawing/2014/main" id="{13778539-621C-6FF8-EFB2-A3AB2F5BC1C5}"/>
                </a:ext>
              </a:extLst>
            </p:cNvPr>
            <p:cNvGraphicFramePr/>
            <p:nvPr/>
          </p:nvGraphicFramePr>
          <p:xfrm>
            <a:off x="838200" y="2228087"/>
            <a:ext cx="10515600" cy="36100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" name="Graphic 5" descr="Head with gears with solid fill">
              <a:extLst>
                <a:ext uri="{FF2B5EF4-FFF2-40B4-BE49-F238E27FC236}">
                  <a16:creationId xmlns:a16="http://schemas.microsoft.com/office/drawing/2014/main" id="{5E21F86E-934C-2805-3D08-C62A849FF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70" y="2994867"/>
              <a:ext cx="468000" cy="46800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584" y="2023863"/>
            <a:ext cx="748873" cy="657174"/>
          </a:xfrm>
          <a:prstGeom prst="rect">
            <a:avLst/>
          </a:prstGeom>
        </p:spPr>
      </p:pic>
      <p:pic>
        <p:nvPicPr>
          <p:cNvPr id="10" name="Picture 1508985786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76" y="203666"/>
            <a:ext cx="2257425" cy="8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53057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34A6A-4AA7-FF31-0F58-B84A69DD8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A3FED-879D-06A2-E7D5-00A786C3D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1" y="581495"/>
            <a:ext cx="6934879" cy="465554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Questionnaire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49A034-56C6-31F2-3645-B32CF6679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8934E78A-556B-FBD3-50DF-2D1832E4FCE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EBEE3572-ED0A-573A-2811-981AA81CB8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620838"/>
            <a:ext cx="2909887" cy="290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880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271" y="581495"/>
            <a:ext cx="6934879" cy="465554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Speakers</a:t>
            </a:r>
          </a:p>
        </p:txBody>
      </p:sp>
      <p:pic>
        <p:nvPicPr>
          <p:cNvPr id="8" name="Picture 15089857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1406B3E-E130-A31C-13CD-7122B5995C65}"/>
              </a:ext>
            </a:extLst>
          </p:cNvPr>
          <p:cNvSpPr txBox="1"/>
          <p:nvPr/>
        </p:nvSpPr>
        <p:spPr>
          <a:xfrm>
            <a:off x="2742427" y="2953610"/>
            <a:ext cx="1467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Kostas Poulios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88E2BA-59F3-FC8D-EC8B-71FFE3F3F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2479" y="4112835"/>
            <a:ext cx="926963" cy="265133"/>
          </a:xfrm>
          <a:prstGeom prst="rect">
            <a:avLst/>
          </a:prstGeom>
        </p:spPr>
      </p:pic>
      <p:pic>
        <p:nvPicPr>
          <p:cNvPr id="7" name="Picture 6" descr="A person with dark hair wearing a striped shirt&#10;&#10;AI-generated content may be incorrect.">
            <a:extLst>
              <a:ext uri="{FF2B5EF4-FFF2-40B4-BE49-F238E27FC236}">
                <a16:creationId xmlns:a16="http://schemas.microsoft.com/office/drawing/2014/main" id="{D9855C2A-4019-5F21-2BD2-384499F842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2991" y="1348110"/>
            <a:ext cx="1605500" cy="1605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A88F4E-0F04-F499-3884-B3F4BBF20366}"/>
              </a:ext>
            </a:extLst>
          </p:cNvPr>
          <p:cNvSpPr txBox="1"/>
          <p:nvPr/>
        </p:nvSpPr>
        <p:spPr>
          <a:xfrm>
            <a:off x="4633838" y="2953610"/>
            <a:ext cx="20921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Dimitris </a:t>
            </a:r>
            <a:r>
              <a:rPr lang="en-US" sz="1600" dirty="0" err="1"/>
              <a:t>Asimopoulos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243889-E2A5-9269-FCEF-F4FE7950F5FA}"/>
              </a:ext>
            </a:extLst>
          </p:cNvPr>
          <p:cNvSpPr txBox="1"/>
          <p:nvPr/>
        </p:nvSpPr>
        <p:spPr>
          <a:xfrm>
            <a:off x="4668552" y="3267938"/>
            <a:ext cx="1934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Electrical &amp; Computer Engineer/AI Engineer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D512F13-8B9D-1E24-C60A-94AC7EDCC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547" y="3883735"/>
            <a:ext cx="1868694" cy="5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11815018-EDCC-9CFC-72C4-9122C078C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7" t="26208" r="7516" b="18632"/>
          <a:stretch>
            <a:fillRect/>
          </a:stretch>
        </p:blipFill>
        <p:spPr bwMode="auto">
          <a:xfrm>
            <a:off x="4813098" y="1348109"/>
            <a:ext cx="1645276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6E4FE6-968A-82F4-8EDA-B92C667F480A}"/>
              </a:ext>
            </a:extLst>
          </p:cNvPr>
          <p:cNvSpPr txBox="1"/>
          <p:nvPr/>
        </p:nvSpPr>
        <p:spPr>
          <a:xfrm>
            <a:off x="974394" y="2929219"/>
            <a:ext cx="1292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Davide </a:t>
            </a:r>
            <a:r>
              <a:rPr lang="en-US" sz="1600" dirty="0" err="1"/>
              <a:t>Ariu</a:t>
            </a:r>
            <a:r>
              <a:rPr lang="en-US" sz="16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FA54E5-6640-CCBC-75B3-A404D2D42B88}"/>
              </a:ext>
            </a:extLst>
          </p:cNvPr>
          <p:cNvSpPr txBox="1"/>
          <p:nvPr/>
        </p:nvSpPr>
        <p:spPr>
          <a:xfrm>
            <a:off x="385032" y="3197373"/>
            <a:ext cx="22854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 Founder &amp; C.E.O.</a:t>
            </a:r>
          </a:p>
        </p:txBody>
      </p:sp>
      <p:pic>
        <p:nvPicPr>
          <p:cNvPr id="19" name="Image 9" descr="Une image contenant Police, Graphique, noir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887F076-9AFC-34CF-0DD6-E1B52AC5855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1" t="32796" r="2345" b="34214"/>
          <a:stretch>
            <a:fillRect/>
          </a:stretch>
        </p:blipFill>
        <p:spPr>
          <a:xfrm>
            <a:off x="577669" y="3912413"/>
            <a:ext cx="1906487" cy="465555"/>
          </a:xfrm>
          <a:prstGeom prst="rect">
            <a:avLst/>
          </a:prstGeom>
        </p:spPr>
      </p:pic>
      <p:pic>
        <p:nvPicPr>
          <p:cNvPr id="20" name="Picture 2" descr="Profile photo of Davide Ariu">
            <a:extLst>
              <a:ext uri="{FF2B5EF4-FFF2-40B4-BE49-F238E27FC236}">
                <a16:creationId xmlns:a16="http://schemas.microsoft.com/office/drawing/2014/main" id="{AA5101B5-E634-E193-6B75-D1FF8A6DC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9" y="1302421"/>
            <a:ext cx="1619557" cy="161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92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305111"/>
            <a:ext cx="4328574" cy="1051561"/>
          </a:xfrm>
        </p:spPr>
        <p:txBody>
          <a:bodyPr anchor="ctr"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sz="3600" dirty="0"/>
              <a:t>A few tips for today</a:t>
            </a:r>
            <a:endParaRPr lang="en-GB" sz="3600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310E165-534B-1442-9C7A-8F6B60F13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22" y="1149088"/>
            <a:ext cx="5205040" cy="3262892"/>
          </a:xfrm>
        </p:spPr>
        <p:txBody>
          <a:bodyPr anchor="t">
            <a:noAutofit/>
          </a:bodyPr>
          <a:lstStyle/>
          <a:p>
            <a:pPr>
              <a:buClr>
                <a:srgbClr val="0D4193"/>
              </a:buClr>
            </a:pPr>
            <a:endParaRPr lang="en-US" sz="1800" dirty="0"/>
          </a:p>
          <a:p>
            <a:pPr>
              <a:buClr>
                <a:srgbClr val="0D4193"/>
              </a:buClr>
            </a:pPr>
            <a:r>
              <a:rPr lang="en-US" sz="1600" dirty="0"/>
              <a:t>Please use the </a:t>
            </a:r>
            <a:r>
              <a:rPr lang="en-US" sz="1600" b="1" dirty="0"/>
              <a:t>Q&amp;A box </a:t>
            </a:r>
            <a:r>
              <a:rPr lang="en-US" sz="1600" dirty="0"/>
              <a:t>at the bottom of your screen to submit your questions. </a:t>
            </a:r>
          </a:p>
          <a:p>
            <a:pPr>
              <a:buClr>
                <a:srgbClr val="0D4193"/>
              </a:buClr>
            </a:pPr>
            <a:r>
              <a:rPr lang="en-US" sz="1600" dirty="0"/>
              <a:t>The speakers will reply during the </a:t>
            </a:r>
            <a:r>
              <a:rPr lang="en-US" sz="1600" b="1" dirty="0"/>
              <a:t>panel discussion or in written form.</a:t>
            </a:r>
          </a:p>
          <a:p>
            <a:pPr>
              <a:buClr>
                <a:srgbClr val="0D4193"/>
              </a:buClr>
            </a:pPr>
            <a:r>
              <a:rPr lang="en-US" sz="1600" dirty="0"/>
              <a:t>The session is being </a:t>
            </a:r>
            <a:r>
              <a:rPr lang="en-US" sz="1600" b="1" dirty="0"/>
              <a:t>recorded</a:t>
            </a:r>
            <a:r>
              <a:rPr lang="en-US" sz="1600" dirty="0"/>
              <a:t> and will be shared on the NERO website and YouTube channel.</a:t>
            </a:r>
          </a:p>
          <a:p>
            <a:pPr>
              <a:buClr>
                <a:srgbClr val="0D4193"/>
              </a:buClr>
            </a:pPr>
            <a:r>
              <a:rPr lang="en-US" sz="1600" b="1" dirty="0"/>
              <a:t>Presentation slides </a:t>
            </a:r>
            <a:r>
              <a:rPr lang="en-US" sz="1600" dirty="0"/>
              <a:t>will be available after the session on the NERO website.</a:t>
            </a:r>
          </a:p>
          <a:p>
            <a:pPr>
              <a:buClr>
                <a:srgbClr val="0D4193"/>
              </a:buClr>
            </a:pPr>
            <a:r>
              <a:rPr lang="en-US" sz="1600" b="1" dirty="0"/>
              <a:t>Pre and Post training questionnaire </a:t>
            </a:r>
            <a:r>
              <a:rPr lang="en-US" sz="1600" dirty="0"/>
              <a:t>to be filled during the webinar</a:t>
            </a:r>
          </a:p>
        </p:txBody>
      </p:sp>
      <p:pic>
        <p:nvPicPr>
          <p:cNvPr id="8" name="Picture 150898578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06" y="3514690"/>
            <a:ext cx="2892580" cy="116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06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3E0A0-53E9-459C-5183-761D76BC5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Pre-Training Questionnaire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686C09-B616-A40F-6225-2BB5F175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D0AC8B0-86F7-F8BE-8B00-867B1223833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1620838"/>
            <a:ext cx="2909887" cy="290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430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E46FE-F6C6-2D32-E438-9CECCE70C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792FE-6187-A930-43B3-02F6A9129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271" y="581495"/>
            <a:ext cx="6934879" cy="465554"/>
          </a:xfrm>
        </p:spPr>
        <p:txBody>
          <a:bodyPr>
            <a:noAutofit/>
          </a:bodyPr>
          <a:lstStyle/>
          <a:p>
            <a:pPr lvl="0"/>
            <a:r>
              <a:rPr lang="en-GB" noProof="0" dirty="0">
                <a:solidFill>
                  <a:schemeClr val="accent1"/>
                </a:solidFill>
              </a:rPr>
              <a:t>Agenda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60AD2C-EABF-16C2-A7C4-93BD3DAEC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33744"/>
            <a:ext cx="7192210" cy="3197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i="1" dirty="0"/>
              <a:t>Webinar  — Mastering the Tools for the NERO Marketplace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GB" sz="1800" dirty="0"/>
              <a:t>Seer Box</a:t>
            </a:r>
          </a:p>
          <a:p>
            <a:pPr lvl="1"/>
            <a:r>
              <a:rPr lang="en-GB" sz="1400" dirty="0"/>
              <a:t>Davide </a:t>
            </a:r>
            <a:r>
              <a:rPr lang="en-GB" sz="1400" dirty="0" err="1"/>
              <a:t>Ariu</a:t>
            </a:r>
            <a:r>
              <a:rPr lang="en-GB" sz="1400" dirty="0"/>
              <a:t> (Pluribus One)</a:t>
            </a:r>
          </a:p>
          <a:p>
            <a:r>
              <a:rPr lang="en-GB" sz="1800" dirty="0"/>
              <a:t>Sphynx Cyber Range</a:t>
            </a:r>
          </a:p>
          <a:p>
            <a:pPr lvl="1"/>
            <a:r>
              <a:rPr lang="en-GB" sz="1400" dirty="0"/>
              <a:t>Kostas </a:t>
            </a:r>
            <a:r>
              <a:rPr lang="en-US" sz="1400" dirty="0"/>
              <a:t>Poulios</a:t>
            </a:r>
            <a:r>
              <a:rPr lang="en-GB" sz="1400" dirty="0"/>
              <a:t> (Sphinx)</a:t>
            </a:r>
          </a:p>
          <a:p>
            <a:r>
              <a:rPr lang="en-GB" sz="1800" dirty="0"/>
              <a:t>M-Radar</a:t>
            </a:r>
          </a:p>
          <a:p>
            <a:pPr lvl="1"/>
            <a:r>
              <a:rPr lang="en-GB" sz="1400" dirty="0"/>
              <a:t>Dimitris </a:t>
            </a:r>
            <a:r>
              <a:rPr lang="en-GB" sz="1400" dirty="0" err="1"/>
              <a:t>Asimopoulos</a:t>
            </a:r>
            <a:r>
              <a:rPr lang="en-GB" sz="1400" dirty="0"/>
              <a:t> (</a:t>
            </a:r>
            <a:r>
              <a:rPr lang="en-GB" sz="1400" dirty="0" err="1"/>
              <a:t>Metamind</a:t>
            </a:r>
            <a:r>
              <a:rPr lang="en-GB" sz="1400" dirty="0"/>
              <a:t> Innovations)</a:t>
            </a:r>
            <a:endParaRPr lang="en-GB" sz="1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4A0D15-F507-F6D3-7713-5BE579AB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AD2CE-F49B-4E00-A4C1-B0C86F7952B9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1508985786">
            <a:extLst>
              <a:ext uri="{FF2B5EF4-FFF2-40B4-BE49-F238E27FC236}">
                <a16:creationId xmlns:a16="http://schemas.microsoft.com/office/drawing/2014/main" id="{B0B65499-1E30-F934-E3C1-D629C25D840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58" y="203666"/>
            <a:ext cx="2257425" cy="843383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C5C32CA-6BD3-53E9-71B1-46915B8D5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714" y="2882241"/>
            <a:ext cx="1785703" cy="178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1755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m_strFormatTime&gt;%d.%m.%Y&lt;/m_strFormatTime&gt;&lt;/m_precDefaultDate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/&gt;&lt;m_precDefaultWeek/&gt;&lt;m_precDefaultDay&gt;&lt;m_bNumberIsYear val=&quot;0&quot;/&gt;&lt;m_strFormatTime&gt;%#d&lt;/m_strFormatTime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Όψη">
  <a:themeElements>
    <a:clrScheme name="Όψη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Όψη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Όψη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Όψη">
  <a:themeElements>
    <a:clrScheme name="Όψη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Όψη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Όψη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5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992C99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Όψη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2018</Words>
  <Application>Microsoft Office PowerPoint</Application>
  <PresentationFormat>On-screen Show (16:9)</PresentationFormat>
  <Paragraphs>359</Paragraphs>
  <Slides>50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70" baseType="lpstr">
      <vt:lpstr>Arial</vt:lpstr>
      <vt:lpstr>Arial MT</vt:lpstr>
      <vt:lpstr>Calibri</vt:lpstr>
      <vt:lpstr>Courier New</vt:lpstr>
      <vt:lpstr>Helvetica</vt:lpstr>
      <vt:lpstr>Lucida Sans Unicode</vt:lpstr>
      <vt:lpstr>Tahoma</vt:lpstr>
      <vt:lpstr>Tele-GroteskFet</vt:lpstr>
      <vt:lpstr>Tele-GroteskNor</vt:lpstr>
      <vt:lpstr>Times New Roman</vt:lpstr>
      <vt:lpstr>Trebuchet MS</vt:lpstr>
      <vt:lpstr>Verdana</vt:lpstr>
      <vt:lpstr>Wingdings</vt:lpstr>
      <vt:lpstr>Wingdings 2</vt:lpstr>
      <vt:lpstr>Wingdings 3</vt:lpstr>
      <vt:lpstr>Όψη</vt:lpstr>
      <vt:lpstr>Office Theme</vt:lpstr>
      <vt:lpstr>1_Office Theme</vt:lpstr>
      <vt:lpstr>1_Όψη</vt:lpstr>
      <vt:lpstr>think-cell Slide</vt:lpstr>
      <vt:lpstr>PowerPoint Presentation</vt:lpstr>
      <vt:lpstr>Training Webinar Series</vt:lpstr>
      <vt:lpstr>PowerPoint Presentation</vt:lpstr>
      <vt:lpstr>Vision and Objectives  </vt:lpstr>
      <vt:lpstr>NERO main outcomes</vt:lpstr>
      <vt:lpstr>Speakers</vt:lpstr>
      <vt:lpstr>A few tips for today</vt:lpstr>
      <vt:lpstr>Pre-Training Questionnaire</vt:lpstr>
      <vt:lpstr>Agenda</vt:lpstr>
      <vt:lpstr>Beyond WAFs: Empowering Application Detection and Response with SEER BOX®</vt:lpstr>
      <vt:lpstr>Company</vt:lpstr>
      <vt:lpstr>PowerPoint Presentation</vt:lpstr>
      <vt:lpstr>Among the most Abused services…</vt:lpstr>
      <vt:lpstr>The MSSP Detection &amp; Response Stack</vt:lpstr>
      <vt:lpstr>PowerPoint Presentation</vt:lpstr>
      <vt:lpstr>The Solution</vt:lpstr>
      <vt:lpstr>The SOC Visibility TRIAD (2015) by Antony Chuvakin</vt:lpstr>
      <vt:lpstr>The SOC Visibility QUAD (2025) by Antony Chuvakin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the Cyber Range Technology</vt:lpstr>
      <vt:lpstr>What is a Cyber Range?</vt:lpstr>
      <vt:lpstr>Purpose of Cyber Ranges?</vt:lpstr>
      <vt:lpstr>Technical Components of a Cyber Range</vt:lpstr>
      <vt:lpstr>Cyber Range Key Parts</vt:lpstr>
      <vt:lpstr>Benefits of a Cyber Range</vt:lpstr>
      <vt:lpstr>PowerPoint Presentation</vt:lpstr>
      <vt:lpstr>PowerPoint Presentation</vt:lpstr>
      <vt:lpstr>M-Radar Overview</vt:lpstr>
      <vt:lpstr>M-Radar Tool Description  </vt:lpstr>
      <vt:lpstr>M-Radar Tool Description  </vt:lpstr>
      <vt:lpstr>MRadar Platform</vt:lpstr>
      <vt:lpstr>MRadar Log-in Page  </vt:lpstr>
      <vt:lpstr>MRadar Dashboard Home Page  </vt:lpstr>
      <vt:lpstr>MRadar Dashboard Threat Hunting Page  </vt:lpstr>
      <vt:lpstr>MRadar Dashboard Events Page  </vt:lpstr>
      <vt:lpstr>MRadar Dashboard Event Details  </vt:lpstr>
      <vt:lpstr>MRadar Dashboard Vulnerability Detection  </vt:lpstr>
      <vt:lpstr>MRadar Dashboard Discover Page  </vt:lpstr>
      <vt:lpstr>MRadar Dashboard Endpoints Page  </vt:lpstr>
      <vt:lpstr>M-Radar Demonstration</vt:lpstr>
      <vt:lpstr>Thank you!</vt:lpstr>
      <vt:lpstr>Questionnaire</vt:lpstr>
      <vt:lpstr>Q&amp;A</vt:lpstr>
      <vt:lpstr>Follow us &amp; Stay tuned for the next webinars!  </vt:lpstr>
      <vt:lpstr>PowerPoint Presentation</vt:lpstr>
      <vt:lpstr>Questionnaire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arteza</dc:creator>
  <cp:lastModifiedBy>Julie Abergas-Arteza</cp:lastModifiedBy>
  <cp:revision>34</cp:revision>
  <cp:lastPrinted>2020-07-08T10:38:51Z</cp:lastPrinted>
  <dcterms:created xsi:type="dcterms:W3CDTF">2023-01-12T11:08:46Z</dcterms:created>
  <dcterms:modified xsi:type="dcterms:W3CDTF">2026-02-10T14:01:23Z</dcterms:modified>
</cp:coreProperties>
</file>